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62" r:id="rId5"/>
    <p:sldId id="263" r:id="rId6"/>
    <p:sldId id="257" r:id="rId7"/>
    <p:sldId id="264" r:id="rId8"/>
    <p:sldId id="265" r:id="rId9"/>
    <p:sldId id="267" r:id="rId10"/>
    <p:sldId id="268" r:id="rId11"/>
    <p:sldId id="269" r:id="rId12"/>
    <p:sldId id="270" r:id="rId13"/>
    <p:sldId id="272" r:id="rId14"/>
    <p:sldId id="273" r:id="rId15"/>
    <p:sldId id="276" r:id="rId16"/>
    <p:sldId id="275" r:id="rId17"/>
    <p:sldId id="274" r:id="rId18"/>
    <p:sldId id="277" r:id="rId19"/>
    <p:sldId id="278" r:id="rId20"/>
    <p:sldId id="280" r:id="rId21"/>
    <p:sldId id="279" r:id="rId22"/>
    <p:sldId id="281" r:id="rId23"/>
    <p:sldId id="282" r:id="rId24"/>
    <p:sldId id="283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8AFF"/>
    <a:srgbClr val="35EC91"/>
    <a:srgbClr val="FE7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EBC970-49CF-E5CF-302A-6F2949DCCC32}" v="491" dt="2024-08-02T12:39:14.288"/>
    <p1510:client id="{5A5F7698-D813-F0DF-72E3-91230BAA2C34}" v="115" dt="2024-08-02T09:27:29.447"/>
    <p1510:client id="{C04A1D23-8AF6-0414-7CE7-C5011C851C68}" v="776" dt="2024-08-02T10:26:21.903"/>
    <p1510:client id="{C0AB44FA-FD28-6070-0DD0-CA94076A527B}" v="156" dt="2024-08-02T09:03:28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606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666BB-253C-469D-9E9D-6B601AFCC6FA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D67E59-20FB-473A-BB04-A5CBDAACD1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551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FAC3-4E32-4C81-BBD4-C8B2C4399C5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8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57FAC3-4E32-4C81-BBD4-C8B2C4399C5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47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748847-844A-A296-9CF3-4BEA29098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EB9F18A-C6B7-CC53-F9BC-E2FA061EA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5444A1-246D-2D56-940B-C97DCFA91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EC6862D-8EAE-D04F-DB6D-CBF9C095A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56B243E-6BC5-4A68-11DE-CC4E8059C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315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64CAD2-7DBC-A572-B299-DF92D81C1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9CE326B-63AB-5C1B-890A-157C0ADFD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80B506-97B3-D846-8BEF-62DDCD040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2076A4-D35E-0668-1EF0-1B022CA23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D6AD48-8633-56F6-5A9F-741F8939C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0761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AE0699C-2916-D68E-DFC8-8970EF2FBB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98BB581-8F63-B55A-53D5-A701428FD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FBE38A-4A99-17B8-5246-47E45C132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FDE165-1049-A776-65CA-DF596B16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0DCB9E-31B9-5735-E303-D6658C9B3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042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5CC10A-D606-2556-6F33-1CE33316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54E8EE-20BF-98FF-4372-DE5FEDBF34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8E4327-EE4D-75BA-BEB7-2695692EA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9BBF90-542D-05F0-F70A-940AC276C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A96DA38-EC0D-1D9F-CD7D-B33FFE287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097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D4E7EC-5591-EA65-9167-29D4A6E0F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09CDCAD-E22C-C864-A8B8-4CB29DB60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59D7CB-4CB0-F473-33B6-C15D11CC6C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8CB868-A114-46CA-9BD1-7E4EE0BDB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5330342-5A23-F27A-AF9B-F1A0D9AB4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662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EFB62A-84E0-5E46-0446-B0F4025CC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804964D-87C9-2DE4-DB1E-90B41590C4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D97D30-1109-1CBC-90BF-C89E176DC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A0448DE-C46B-EB52-24AE-5FEA9A714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65E186C-6687-86F5-1EF0-320382FCA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01FE69-B22A-B9A1-7D8D-6D5155EE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79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6A9C44-370B-D392-3B14-41E4EB10C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5B7216-E6E2-A81F-24E6-5575018F2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066AA9F-D992-141C-DFF2-4F436852A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A0AF85F-7006-87DE-68B9-86F553AC5F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38E5BD0-FDEF-16B1-90CE-E0F40F191C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666277A-5129-C674-7985-A4950CDFE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894917B-04FB-A4AB-FE9C-62A4ED75F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B760F68-135F-0D48-D2EF-5AFA4D96A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395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EADC2C-0038-23CA-0945-0ED50A968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87162EE-8EDF-7433-892D-F0F6B9DF2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69663E5-3FA1-D346-B6A4-7FB916F51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F9A03D-8404-F2D3-5010-9078849DB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471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80FC7BB-4335-71F3-C0C0-62716E4DC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9B6AA5B-BFBB-E79A-70D4-6B73E20DB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2BADA53-5673-5C90-6E99-DD0B56804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9282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334359-6502-94D7-D96E-1D4F8152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08CF0D4-C678-106A-DE8E-D1372E5D1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0E52DA-560F-FCFF-7CE2-EDA9B10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2B35C8B-3CB6-94DF-306C-A94FC3C4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252F643-510E-4116-D9B5-278A6DDDF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4ACFD6-E43D-D4A0-6DB6-04E7CADA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6525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EE2D34-5423-C2BA-C587-B8716F56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ED49734-2CAE-5107-859C-1C780945B9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F3ACD9-B400-CB66-AAD9-18F1782732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B4B68A0-FF7C-3279-049A-16658C7FB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087156F-DA26-0693-D801-E2BECA8B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47CFB2A-E23C-EFAB-7EA2-16E63BA7F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97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08C7D6B-4F1D-4419-DEFB-1F9CD5389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50F15E6-BD57-2781-F935-FE228795B6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68D50C-CD74-A402-C434-43AC9CCC40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6FE8D0-235B-4478-AB70-FBC144701EC4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D53960-3538-FA8C-2763-5C0707246A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384C96-3CA7-419F-F318-AB9C7F4EDF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7747E8-1CA0-45EB-A131-123C71ADB6D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76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8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Données stockées 4">
            <a:extLst>
              <a:ext uri="{FF2B5EF4-FFF2-40B4-BE49-F238E27FC236}">
                <a16:creationId xmlns:a16="http://schemas.microsoft.com/office/drawing/2014/main" id="{81DAD6E8-287A-C24F-D5C5-FFCF53877979}"/>
              </a:ext>
            </a:extLst>
          </p:cNvPr>
          <p:cNvSpPr/>
          <p:nvPr/>
        </p:nvSpPr>
        <p:spPr>
          <a:xfrm>
            <a:off x="-6541293" y="2276475"/>
            <a:ext cx="5657850" cy="2305050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Organigramme : Données stockées 5">
            <a:extLst>
              <a:ext uri="{FF2B5EF4-FFF2-40B4-BE49-F238E27FC236}">
                <a16:creationId xmlns:a16="http://schemas.microsoft.com/office/drawing/2014/main" id="{52017F53-53E5-785B-BB09-85A80E8D78F7}"/>
              </a:ext>
            </a:extLst>
          </p:cNvPr>
          <p:cNvSpPr/>
          <p:nvPr/>
        </p:nvSpPr>
        <p:spPr>
          <a:xfrm flipH="1">
            <a:off x="12868275" y="2276475"/>
            <a:ext cx="5657850" cy="2305050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20AF9B8D-8C9A-55A1-C3C3-E9B641B37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12368" y="-2762250"/>
            <a:ext cx="3873350" cy="139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796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rganigramme : Connecteur 16">
            <a:extLst>
              <a:ext uri="{FF2B5EF4-FFF2-40B4-BE49-F238E27FC236}">
                <a16:creationId xmlns:a16="http://schemas.microsoft.com/office/drawing/2014/main" id="{154D4FA4-9BDF-F41E-3CA9-F5BBE6796BA1}"/>
              </a:ext>
            </a:extLst>
          </p:cNvPr>
          <p:cNvSpPr/>
          <p:nvPr/>
        </p:nvSpPr>
        <p:spPr>
          <a:xfrm>
            <a:off x="7686754" y="2187492"/>
            <a:ext cx="3321538" cy="3370384"/>
          </a:xfrm>
          <a:prstGeom prst="flowChartConnector">
            <a:avLst/>
          </a:prstGeom>
          <a:solidFill>
            <a:srgbClr val="F2E980"/>
          </a:solidFill>
          <a:ln>
            <a:solidFill>
              <a:srgbClr val="F2E9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Organigramme : Connecteur 20">
            <a:extLst>
              <a:ext uri="{FF2B5EF4-FFF2-40B4-BE49-F238E27FC236}">
                <a16:creationId xmlns:a16="http://schemas.microsoft.com/office/drawing/2014/main" id="{CC4CBB08-EE03-0B5F-121F-9890D381DDE5}"/>
              </a:ext>
            </a:extLst>
          </p:cNvPr>
          <p:cNvSpPr/>
          <p:nvPr/>
        </p:nvSpPr>
        <p:spPr>
          <a:xfrm>
            <a:off x="20951899" y="4010325"/>
            <a:ext cx="3321538" cy="3370384"/>
          </a:xfrm>
          <a:prstGeom prst="flowChartConnector">
            <a:avLst/>
          </a:prstGeom>
          <a:solidFill>
            <a:srgbClr val="F7BD83"/>
          </a:solidFill>
          <a:ln>
            <a:solidFill>
              <a:srgbClr val="F7BD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rganigramme : Connecteur 23">
            <a:extLst>
              <a:ext uri="{FF2B5EF4-FFF2-40B4-BE49-F238E27FC236}">
                <a16:creationId xmlns:a16="http://schemas.microsoft.com/office/drawing/2014/main" id="{F6CD1AD2-B8DD-8CD5-11F2-5F4FD451A08C}"/>
              </a:ext>
            </a:extLst>
          </p:cNvPr>
          <p:cNvSpPr/>
          <p:nvPr/>
        </p:nvSpPr>
        <p:spPr>
          <a:xfrm>
            <a:off x="19750282" y="8572556"/>
            <a:ext cx="3321538" cy="3370384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8ED9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F323CC99-D364-7EAD-6208-593711D01F85}"/>
              </a:ext>
            </a:extLst>
          </p:cNvPr>
          <p:cNvSpPr/>
          <p:nvPr/>
        </p:nvSpPr>
        <p:spPr>
          <a:xfrm>
            <a:off x="9827688" y="8637728"/>
            <a:ext cx="3321538" cy="3370384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Organigramme : Connecteur 2">
            <a:extLst>
              <a:ext uri="{FF2B5EF4-FFF2-40B4-BE49-F238E27FC236}">
                <a16:creationId xmlns:a16="http://schemas.microsoft.com/office/drawing/2014/main" id="{F4530EDD-7780-A8E6-FAD4-E5E6082856ED}"/>
              </a:ext>
            </a:extLst>
          </p:cNvPr>
          <p:cNvSpPr/>
          <p:nvPr/>
        </p:nvSpPr>
        <p:spPr>
          <a:xfrm>
            <a:off x="15461591" y="10262632"/>
            <a:ext cx="3321538" cy="3370384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ctogone 11">
            <a:extLst>
              <a:ext uri="{FF2B5EF4-FFF2-40B4-BE49-F238E27FC236}">
                <a16:creationId xmlns:a16="http://schemas.microsoft.com/office/drawing/2014/main" id="{EED2A0BD-CDE2-1D40-13BE-40FAACBB324E}"/>
              </a:ext>
            </a:extLst>
          </p:cNvPr>
          <p:cNvSpPr/>
          <p:nvPr/>
        </p:nvSpPr>
        <p:spPr>
          <a:xfrm>
            <a:off x="-766498" y="48561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ctogone 19">
            <a:extLst>
              <a:ext uri="{FF2B5EF4-FFF2-40B4-BE49-F238E27FC236}">
                <a16:creationId xmlns:a16="http://schemas.microsoft.com/office/drawing/2014/main" id="{63240377-B55A-55EC-CD3C-5E0FE36C5358}"/>
              </a:ext>
            </a:extLst>
          </p:cNvPr>
          <p:cNvSpPr/>
          <p:nvPr/>
        </p:nvSpPr>
        <p:spPr>
          <a:xfrm>
            <a:off x="-410900" y="51701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B7DC97B-894D-5A63-308E-482D0F8BC9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2BEB1E29-5DB1-CD23-91A1-8F7C62CF37CF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FE7BAB"/>
                </a:solidFill>
                <a:latin typeface="Poppins"/>
                <a:cs typeface="Poppins"/>
              </a:rPr>
              <a:t>À QUOI ÇA SERT ?</a:t>
            </a:r>
            <a:endParaRPr lang="fr-FR" sz="4400" b="1">
              <a:solidFill>
                <a:srgbClr val="FE7BA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33" name="Image 32" descr="Une image contenant Graphique, capture d’écran, graphisme, conception&#10;&#10;Description générée automatiquement">
            <a:extLst>
              <a:ext uri="{FF2B5EF4-FFF2-40B4-BE49-F238E27FC236}">
                <a16:creationId xmlns:a16="http://schemas.microsoft.com/office/drawing/2014/main" id="{941061DF-5996-0CFF-25E9-D4E27C7673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8638" y="4522142"/>
            <a:ext cx="2333065" cy="2333065"/>
          </a:xfrm>
          <a:prstGeom prst="rect">
            <a:avLst/>
          </a:prstGeom>
        </p:spPr>
      </p:pic>
      <p:pic>
        <p:nvPicPr>
          <p:cNvPr id="35" name="Image 34" descr="Une image contenant cercle, Graphique, Caractère coloré&#10;&#10;Description générée automatiquement">
            <a:extLst>
              <a:ext uri="{FF2B5EF4-FFF2-40B4-BE49-F238E27FC236}">
                <a16:creationId xmlns:a16="http://schemas.microsoft.com/office/drawing/2014/main" id="{35C5728B-10A9-2C44-55F3-11815828D3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1447" y="2539008"/>
            <a:ext cx="2653431" cy="2653431"/>
          </a:xfrm>
          <a:prstGeom prst="rect">
            <a:avLst/>
          </a:prstGeom>
        </p:spPr>
      </p:pic>
      <p:pic>
        <p:nvPicPr>
          <p:cNvPr id="37" name="Image 36" descr="Une image contenant capture d’écran, Graphique, Police, symbole&#10;&#10;Description générée automatiquement">
            <a:extLst>
              <a:ext uri="{FF2B5EF4-FFF2-40B4-BE49-F238E27FC236}">
                <a16:creationId xmlns:a16="http://schemas.microsoft.com/office/drawing/2014/main" id="{43F7BC80-0060-9F99-C1E5-67AB8CD86E2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78084" y="10832435"/>
            <a:ext cx="2299448" cy="2366683"/>
          </a:xfrm>
          <a:prstGeom prst="rect">
            <a:avLst/>
          </a:prstGeom>
        </p:spPr>
      </p:pic>
      <p:pic>
        <p:nvPicPr>
          <p:cNvPr id="39" name="Image 38" descr="Une image contenant jaune, Caractère coloré, capture d’écran, ligne&#10;&#10;Description générée automatiquement">
            <a:extLst>
              <a:ext uri="{FF2B5EF4-FFF2-40B4-BE49-F238E27FC236}">
                <a16:creationId xmlns:a16="http://schemas.microsoft.com/office/drawing/2014/main" id="{29CBCFB3-49F1-6DF8-A0B6-E169A05DB7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295725" y="9024451"/>
            <a:ext cx="2310654" cy="2265830"/>
          </a:xfrm>
          <a:prstGeom prst="rect">
            <a:avLst/>
          </a:prstGeom>
        </p:spPr>
      </p:pic>
      <p:pic>
        <p:nvPicPr>
          <p:cNvPr id="43" name="Image 42" descr="Une image contenant capture d’écran, carré, Rectangle, jaune&#10;&#10;Description générée automatiquement">
            <a:extLst>
              <a:ext uri="{FF2B5EF4-FFF2-40B4-BE49-F238E27FC236}">
                <a16:creationId xmlns:a16="http://schemas.microsoft.com/office/drawing/2014/main" id="{70273320-0E10-4726-3F1F-42E59819187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95559" y="9200366"/>
            <a:ext cx="2194143" cy="2246335"/>
          </a:xfrm>
          <a:prstGeom prst="rect">
            <a:avLst/>
          </a:prstGeom>
        </p:spPr>
      </p:pic>
      <p:sp>
        <p:nvSpPr>
          <p:cNvPr id="45" name="ZoneTexte 44">
            <a:extLst>
              <a:ext uri="{FF2B5EF4-FFF2-40B4-BE49-F238E27FC236}">
                <a16:creationId xmlns:a16="http://schemas.microsoft.com/office/drawing/2014/main" id="{EC5DF9F2-8374-B380-A39D-5301E727BE80}"/>
              </a:ext>
            </a:extLst>
          </p:cNvPr>
          <p:cNvSpPr txBox="1"/>
          <p:nvPr/>
        </p:nvSpPr>
        <p:spPr>
          <a:xfrm>
            <a:off x="1957357" y="2189178"/>
            <a:ext cx="4253493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>
                <a:solidFill>
                  <a:srgbClr val="5C8AFF"/>
                </a:solidFill>
                <a:latin typeface="Poppins"/>
                <a:cs typeface="Poppins"/>
              </a:rPr>
              <a:t>CRÉER UN GRAPHIQUE</a:t>
            </a:r>
            <a:endParaRPr lang="fr-FR" sz="3200" b="1" dirty="0">
              <a:solidFill>
                <a:srgbClr val="5C8AFF"/>
              </a:solidFill>
              <a:latin typeface="Poppins"/>
              <a:cs typeface="Poppins"/>
            </a:endParaRPr>
          </a:p>
          <a:p>
            <a:endParaRPr lang="fr-FR" sz="3200" b="1">
              <a:solidFill>
                <a:srgbClr val="5C8AFF"/>
              </a:solidFill>
              <a:latin typeface="Poppins"/>
              <a:cs typeface="Poppins"/>
            </a:endParaRPr>
          </a:p>
          <a:p>
            <a:endParaRPr lang="fr-FR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30946020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BBDECFB-FABE-FAF0-3E8A-AF35E62EF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D25C574-C950-D915-DBD8-DAA6B9289988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LA PAGE D'ACCUEIL</a:t>
            </a:r>
            <a:endParaRPr lang="fr-FR" dirty="0">
              <a:solidFill>
                <a:srgbClr val="5C8AFF"/>
              </a:solidFill>
            </a:endParaRPr>
          </a:p>
        </p:txBody>
      </p:sp>
      <p:pic>
        <p:nvPicPr>
          <p:cNvPr id="10" name="Image 9" descr="Une image contenant capture d’écran, texte, logiciel, Logiciel multimédia&#10;&#10;Description générée automatiquement">
            <a:extLst>
              <a:ext uri="{FF2B5EF4-FFF2-40B4-BE49-F238E27FC236}">
                <a16:creationId xmlns:a16="http://schemas.microsoft.com/office/drawing/2014/main" id="{6A4CE898-0175-523E-F36C-FEB4D459A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0027" y="1288462"/>
            <a:ext cx="8924795" cy="4604665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ADEB16B9-5C51-C46C-2129-6EA286CADD21}"/>
              </a:ext>
            </a:extLst>
          </p:cNvPr>
          <p:cNvSpPr txBox="1"/>
          <p:nvPr/>
        </p:nvSpPr>
        <p:spPr>
          <a:xfrm>
            <a:off x="-3292257" y="2229633"/>
            <a:ext cx="59289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b="1" dirty="0">
                <a:solidFill>
                  <a:srgbClr val="35EC91"/>
                </a:solidFill>
                <a:latin typeface="Poppins"/>
              </a:rPr>
              <a:t>1.</a:t>
            </a:r>
            <a:endParaRPr lang="fr-FR" sz="4400" b="1" dirty="0">
              <a:solidFill>
                <a:srgbClr val="35EC91"/>
              </a:solidFill>
              <a:latin typeface="Poppins"/>
              <a:cs typeface="Poppins"/>
            </a:endParaRPr>
          </a:p>
        </p:txBody>
      </p:sp>
      <p:sp>
        <p:nvSpPr>
          <p:cNvPr id="25" name="ZoneTexte 2">
            <a:extLst>
              <a:ext uri="{FF2B5EF4-FFF2-40B4-BE49-F238E27FC236}">
                <a16:creationId xmlns:a16="http://schemas.microsoft.com/office/drawing/2014/main" id="{45585C6B-B43A-9F0B-2980-A8B8158189EB}"/>
              </a:ext>
            </a:extLst>
          </p:cNvPr>
          <p:cNvSpPr txBox="1"/>
          <p:nvPr/>
        </p:nvSpPr>
        <p:spPr>
          <a:xfrm>
            <a:off x="-2712342" y="2228755"/>
            <a:ext cx="250127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rgbClr val="35EC91"/>
                </a:solidFill>
                <a:latin typeface="Poppins"/>
                <a:cs typeface="Poppins"/>
              </a:rPr>
              <a:t>Les différents onglets</a:t>
            </a:r>
          </a:p>
        </p:txBody>
      </p:sp>
      <p:sp>
        <p:nvSpPr>
          <p:cNvPr id="29" name="Rectangle : coins arrondis 28">
            <a:extLst>
              <a:ext uri="{FF2B5EF4-FFF2-40B4-BE49-F238E27FC236}">
                <a16:creationId xmlns:a16="http://schemas.microsoft.com/office/drawing/2014/main" id="{D44F04A9-B4AA-C862-1831-491977421E58}"/>
              </a:ext>
            </a:extLst>
          </p:cNvPr>
          <p:cNvSpPr/>
          <p:nvPr/>
        </p:nvSpPr>
        <p:spPr>
          <a:xfrm>
            <a:off x="12498639" y="1502770"/>
            <a:ext cx="5548981" cy="205042"/>
          </a:xfrm>
          <a:prstGeom prst="roundRect">
            <a:avLst/>
          </a:prstGeom>
          <a:noFill/>
          <a:ln w="38100">
            <a:solidFill>
              <a:srgbClr val="35EC9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16604924-6715-10AF-4AF0-69228D3B66B6}"/>
              </a:ext>
            </a:extLst>
          </p:cNvPr>
          <p:cNvSpPr txBox="1"/>
          <p:nvPr/>
        </p:nvSpPr>
        <p:spPr>
          <a:xfrm>
            <a:off x="1631" y="1070097"/>
            <a:ext cx="2501279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Voici les 3 éléments principaux :</a:t>
            </a:r>
          </a:p>
        </p:txBody>
      </p:sp>
    </p:spTree>
    <p:extLst>
      <p:ext uri="{BB962C8B-B14F-4D97-AF65-F5344CB8AC3E}">
        <p14:creationId xmlns:p14="http://schemas.microsoft.com/office/powerpoint/2010/main" val="85586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BBDECFB-FABE-FAF0-3E8A-AF35E62EF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D25C574-C950-D915-DBD8-DAA6B9289988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LA PAGE D'ACCUEIL</a:t>
            </a:r>
            <a:endParaRPr lang="fr-FR" dirty="0">
              <a:solidFill>
                <a:srgbClr val="5C8AFF"/>
              </a:solidFill>
            </a:endParaRPr>
          </a:p>
        </p:txBody>
      </p:sp>
      <p:pic>
        <p:nvPicPr>
          <p:cNvPr id="10" name="Image 9" descr="Une image contenant capture d’écran, texte, logiciel, Logiciel multimédia&#10;&#10;Description générée automatiquement">
            <a:extLst>
              <a:ext uri="{FF2B5EF4-FFF2-40B4-BE49-F238E27FC236}">
                <a16:creationId xmlns:a16="http://schemas.microsoft.com/office/drawing/2014/main" id="{6A4CE898-0175-523E-F36C-FEB4D459A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0027" y="1288462"/>
            <a:ext cx="8924795" cy="4604665"/>
          </a:xfrm>
          <a:prstGeom prst="rect">
            <a:avLst/>
          </a:prstGeom>
        </p:spPr>
      </p:pic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534E64AE-FCD0-DA5B-220F-683A862D6B63}"/>
              </a:ext>
            </a:extLst>
          </p:cNvPr>
          <p:cNvSpPr/>
          <p:nvPr/>
        </p:nvSpPr>
        <p:spPr>
          <a:xfrm>
            <a:off x="2613516" y="1534085"/>
            <a:ext cx="5548981" cy="205042"/>
          </a:xfrm>
          <a:prstGeom prst="roundRect">
            <a:avLst/>
          </a:prstGeom>
          <a:noFill/>
          <a:ln w="38100">
            <a:solidFill>
              <a:srgbClr val="35EC9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1634EC6-0E79-08C6-64AF-2008DD81A71E}"/>
              </a:ext>
            </a:extLst>
          </p:cNvPr>
          <p:cNvSpPr txBox="1"/>
          <p:nvPr/>
        </p:nvSpPr>
        <p:spPr>
          <a:xfrm>
            <a:off x="79332" y="2208756"/>
            <a:ext cx="59289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b="1" dirty="0">
                <a:solidFill>
                  <a:srgbClr val="35EC91"/>
                </a:solidFill>
                <a:latin typeface="Poppins"/>
              </a:rPr>
              <a:t>1.</a:t>
            </a:r>
            <a:endParaRPr lang="fr-FR" sz="4400" b="1" dirty="0">
              <a:solidFill>
                <a:srgbClr val="35EC91"/>
              </a:solidFill>
              <a:latin typeface="Poppins"/>
              <a:cs typeface="Poppins"/>
            </a:endParaRPr>
          </a:p>
        </p:txBody>
      </p:sp>
      <p:sp>
        <p:nvSpPr>
          <p:cNvPr id="19" name="ZoneTexte 2">
            <a:extLst>
              <a:ext uri="{FF2B5EF4-FFF2-40B4-BE49-F238E27FC236}">
                <a16:creationId xmlns:a16="http://schemas.microsoft.com/office/drawing/2014/main" id="{E54ED0DE-4563-378B-F3F6-4E5E5141BF5F}"/>
              </a:ext>
            </a:extLst>
          </p:cNvPr>
          <p:cNvSpPr txBox="1"/>
          <p:nvPr/>
        </p:nvSpPr>
        <p:spPr>
          <a:xfrm>
            <a:off x="659247" y="2207878"/>
            <a:ext cx="250127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rgbClr val="35EC91"/>
                </a:solidFill>
                <a:latin typeface="Poppins"/>
                <a:cs typeface="Poppins"/>
              </a:rPr>
              <a:t>Les différents onglets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692A7E7-3DB3-0CF9-E653-2723A966E616}"/>
              </a:ext>
            </a:extLst>
          </p:cNvPr>
          <p:cNvSpPr txBox="1"/>
          <p:nvPr/>
        </p:nvSpPr>
        <p:spPr>
          <a:xfrm>
            <a:off x="-3417518" y="3523988"/>
            <a:ext cx="686844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b="1" dirty="0">
                <a:solidFill>
                  <a:srgbClr val="5C8AFF"/>
                </a:solidFill>
                <a:latin typeface="Poppins"/>
              </a:rPr>
              <a:t>2.</a:t>
            </a:r>
            <a:endParaRPr lang="fr-FR" sz="4400" b="1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  <p:sp>
        <p:nvSpPr>
          <p:cNvPr id="5" name="ZoneTexte 2">
            <a:extLst>
              <a:ext uri="{FF2B5EF4-FFF2-40B4-BE49-F238E27FC236}">
                <a16:creationId xmlns:a16="http://schemas.microsoft.com/office/drawing/2014/main" id="{5B35ED34-5F84-8E4E-98A1-A4944F66287F}"/>
              </a:ext>
            </a:extLst>
          </p:cNvPr>
          <p:cNvSpPr txBox="1"/>
          <p:nvPr/>
        </p:nvSpPr>
        <p:spPr>
          <a:xfrm>
            <a:off x="-2743657" y="3523111"/>
            <a:ext cx="250127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Le contenu de l'onglet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63462AF7-BFFF-3875-1C77-3FF8AAF2F61E}"/>
              </a:ext>
            </a:extLst>
          </p:cNvPr>
          <p:cNvSpPr/>
          <p:nvPr/>
        </p:nvSpPr>
        <p:spPr>
          <a:xfrm>
            <a:off x="12394257" y="1711538"/>
            <a:ext cx="3816214" cy="549509"/>
          </a:xfrm>
          <a:prstGeom prst="roundRect">
            <a:avLst/>
          </a:prstGeom>
          <a:noFill/>
          <a:ln w="38100">
            <a:solidFill>
              <a:srgbClr val="5C8AFF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" name="ZoneTexte 2">
            <a:extLst>
              <a:ext uri="{FF2B5EF4-FFF2-40B4-BE49-F238E27FC236}">
                <a16:creationId xmlns:a16="http://schemas.microsoft.com/office/drawing/2014/main" id="{F8FEECCC-DC10-83D9-C998-4032DE1136B8}"/>
              </a:ext>
            </a:extLst>
          </p:cNvPr>
          <p:cNvSpPr txBox="1"/>
          <p:nvPr/>
        </p:nvSpPr>
        <p:spPr>
          <a:xfrm>
            <a:off x="1631" y="1070097"/>
            <a:ext cx="2501279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Voici les 3 éléments principaux :</a:t>
            </a:r>
          </a:p>
        </p:txBody>
      </p:sp>
    </p:spTree>
    <p:extLst>
      <p:ext uri="{BB962C8B-B14F-4D97-AF65-F5344CB8AC3E}">
        <p14:creationId xmlns:p14="http://schemas.microsoft.com/office/powerpoint/2010/main" val="2968445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BBDECFB-FABE-FAF0-3E8A-AF35E62EF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D25C574-C950-D915-DBD8-DAA6B9289988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LA PAGE D'ACCUEIL</a:t>
            </a:r>
            <a:endParaRPr lang="fr-FR" dirty="0">
              <a:solidFill>
                <a:srgbClr val="5C8AFF"/>
              </a:solidFill>
            </a:endParaRPr>
          </a:p>
        </p:txBody>
      </p:sp>
      <p:pic>
        <p:nvPicPr>
          <p:cNvPr id="10" name="Image 9" descr="Une image contenant capture d’écran, texte, logiciel, Logiciel multimédia&#10;&#10;Description générée automatiquement">
            <a:extLst>
              <a:ext uri="{FF2B5EF4-FFF2-40B4-BE49-F238E27FC236}">
                <a16:creationId xmlns:a16="http://schemas.microsoft.com/office/drawing/2014/main" id="{6A4CE898-0175-523E-F36C-FEB4D459A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0027" y="1288462"/>
            <a:ext cx="8924795" cy="4604665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7BB1026B-B691-7647-D268-95D0300FD343}"/>
              </a:ext>
            </a:extLst>
          </p:cNvPr>
          <p:cNvSpPr/>
          <p:nvPr/>
        </p:nvSpPr>
        <p:spPr>
          <a:xfrm>
            <a:off x="2623955" y="1784606"/>
            <a:ext cx="3816214" cy="549509"/>
          </a:xfrm>
          <a:prstGeom prst="roundRect">
            <a:avLst/>
          </a:prstGeom>
          <a:noFill/>
          <a:ln w="38100">
            <a:solidFill>
              <a:srgbClr val="5C8AFF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534E64AE-FCD0-DA5B-220F-683A862D6B63}"/>
              </a:ext>
            </a:extLst>
          </p:cNvPr>
          <p:cNvSpPr/>
          <p:nvPr/>
        </p:nvSpPr>
        <p:spPr>
          <a:xfrm>
            <a:off x="2613516" y="1534085"/>
            <a:ext cx="5548981" cy="205042"/>
          </a:xfrm>
          <a:prstGeom prst="roundRect">
            <a:avLst/>
          </a:prstGeom>
          <a:noFill/>
          <a:ln w="38100">
            <a:solidFill>
              <a:srgbClr val="35EC9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1634EC6-0E79-08C6-64AF-2008DD81A71E}"/>
              </a:ext>
            </a:extLst>
          </p:cNvPr>
          <p:cNvSpPr txBox="1"/>
          <p:nvPr/>
        </p:nvSpPr>
        <p:spPr>
          <a:xfrm>
            <a:off x="79332" y="2208756"/>
            <a:ext cx="59289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b="1" dirty="0">
                <a:solidFill>
                  <a:srgbClr val="35EC91"/>
                </a:solidFill>
                <a:latin typeface="Poppins"/>
              </a:rPr>
              <a:t>1.</a:t>
            </a:r>
            <a:endParaRPr lang="fr-FR" sz="4400" b="1" dirty="0">
              <a:solidFill>
                <a:srgbClr val="35EC91"/>
              </a:solidFill>
              <a:latin typeface="Poppins"/>
              <a:cs typeface="Poppin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FB02429-0837-E4B9-4A93-47C77178939C}"/>
              </a:ext>
            </a:extLst>
          </p:cNvPr>
          <p:cNvSpPr txBox="1"/>
          <p:nvPr/>
        </p:nvSpPr>
        <p:spPr>
          <a:xfrm>
            <a:off x="6263" y="3398728"/>
            <a:ext cx="686844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b="1" dirty="0">
                <a:solidFill>
                  <a:srgbClr val="5C8AFF"/>
                </a:solidFill>
                <a:latin typeface="Poppins"/>
              </a:rPr>
              <a:t>2.</a:t>
            </a:r>
            <a:endParaRPr lang="fr-FR" sz="4400" b="1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  <p:sp>
        <p:nvSpPr>
          <p:cNvPr id="19" name="ZoneTexte 2">
            <a:extLst>
              <a:ext uri="{FF2B5EF4-FFF2-40B4-BE49-F238E27FC236}">
                <a16:creationId xmlns:a16="http://schemas.microsoft.com/office/drawing/2014/main" id="{E54ED0DE-4563-378B-F3F6-4E5E5141BF5F}"/>
              </a:ext>
            </a:extLst>
          </p:cNvPr>
          <p:cNvSpPr txBox="1"/>
          <p:nvPr/>
        </p:nvSpPr>
        <p:spPr>
          <a:xfrm>
            <a:off x="659247" y="2207878"/>
            <a:ext cx="250127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rgbClr val="35EC91"/>
                </a:solidFill>
                <a:latin typeface="Poppins"/>
                <a:cs typeface="Poppins"/>
              </a:rPr>
              <a:t>Les différents onglets</a:t>
            </a:r>
          </a:p>
        </p:txBody>
      </p:sp>
      <p:sp>
        <p:nvSpPr>
          <p:cNvPr id="20" name="ZoneTexte 2">
            <a:extLst>
              <a:ext uri="{FF2B5EF4-FFF2-40B4-BE49-F238E27FC236}">
                <a16:creationId xmlns:a16="http://schemas.microsoft.com/office/drawing/2014/main" id="{4B650CB5-F578-D837-2F34-401D4C23A718}"/>
              </a:ext>
            </a:extLst>
          </p:cNvPr>
          <p:cNvSpPr txBox="1"/>
          <p:nvPr/>
        </p:nvSpPr>
        <p:spPr>
          <a:xfrm>
            <a:off x="680124" y="3397851"/>
            <a:ext cx="250127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Le contenu de l'onglet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BE0395C-32DB-4ACC-7262-A25055CA9E39}"/>
              </a:ext>
            </a:extLst>
          </p:cNvPr>
          <p:cNvSpPr txBox="1"/>
          <p:nvPr/>
        </p:nvSpPr>
        <p:spPr>
          <a:xfrm>
            <a:off x="-2739025" y="4599138"/>
            <a:ext cx="686844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b="1" dirty="0">
                <a:solidFill>
                  <a:srgbClr val="FE7BAB"/>
                </a:solidFill>
                <a:latin typeface="Poppins"/>
              </a:rPr>
              <a:t>3.</a:t>
            </a:r>
            <a:endParaRPr lang="fr-FR" sz="4400" b="1" dirty="0">
              <a:solidFill>
                <a:srgbClr val="FE7BAB"/>
              </a:solidFill>
              <a:latin typeface="Poppins"/>
              <a:cs typeface="Poppins"/>
            </a:endParaRPr>
          </a:p>
        </p:txBody>
      </p:sp>
      <p:sp>
        <p:nvSpPr>
          <p:cNvPr id="5" name="ZoneTexte 2">
            <a:extLst>
              <a:ext uri="{FF2B5EF4-FFF2-40B4-BE49-F238E27FC236}">
                <a16:creationId xmlns:a16="http://schemas.microsoft.com/office/drawing/2014/main" id="{BF600528-9213-D771-ABAF-E016CA77F9B2}"/>
              </a:ext>
            </a:extLst>
          </p:cNvPr>
          <p:cNvSpPr txBox="1"/>
          <p:nvPr/>
        </p:nvSpPr>
        <p:spPr>
          <a:xfrm>
            <a:off x="-2086041" y="4587822"/>
            <a:ext cx="194804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rgbClr val="FE7BAB"/>
                </a:solidFill>
                <a:latin typeface="Poppins"/>
                <a:cs typeface="Poppins"/>
              </a:rPr>
              <a:t>La page où l'on va écrire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C71B5F41-4185-ABF8-5EE8-2B0381AB256A}"/>
              </a:ext>
            </a:extLst>
          </p:cNvPr>
          <p:cNvSpPr/>
          <p:nvPr/>
        </p:nvSpPr>
        <p:spPr>
          <a:xfrm>
            <a:off x="12790915" y="2557045"/>
            <a:ext cx="6905966" cy="3670576"/>
          </a:xfrm>
          <a:prstGeom prst="roundRect">
            <a:avLst/>
          </a:prstGeom>
          <a:noFill/>
          <a:ln w="38100">
            <a:solidFill>
              <a:srgbClr val="FE7BAB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4" name="ZoneTexte 2">
            <a:extLst>
              <a:ext uri="{FF2B5EF4-FFF2-40B4-BE49-F238E27FC236}">
                <a16:creationId xmlns:a16="http://schemas.microsoft.com/office/drawing/2014/main" id="{2D5EEA41-DC0A-4DB2-81D5-AFB333FBE4A2}"/>
              </a:ext>
            </a:extLst>
          </p:cNvPr>
          <p:cNvSpPr txBox="1"/>
          <p:nvPr/>
        </p:nvSpPr>
        <p:spPr>
          <a:xfrm>
            <a:off x="1631" y="1070097"/>
            <a:ext cx="2501279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Voici les 3 éléments principaux :</a:t>
            </a:r>
          </a:p>
        </p:txBody>
      </p:sp>
    </p:spTree>
    <p:extLst>
      <p:ext uri="{BB962C8B-B14F-4D97-AF65-F5344CB8AC3E}">
        <p14:creationId xmlns:p14="http://schemas.microsoft.com/office/powerpoint/2010/main" val="23322471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BBDECFB-FABE-FAF0-3E8A-AF35E62EF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D25C574-C950-D915-DBD8-DAA6B9289988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LA PAGE D'ACCUEIL</a:t>
            </a:r>
            <a:endParaRPr lang="fr-FR" dirty="0">
              <a:solidFill>
                <a:srgbClr val="5C8AFF"/>
              </a:solidFill>
            </a:endParaRPr>
          </a:p>
        </p:txBody>
      </p:sp>
      <p:pic>
        <p:nvPicPr>
          <p:cNvPr id="10" name="Image 9" descr="Une image contenant capture d’écran, texte, logiciel, Logiciel multimédia&#10;&#10;Description générée automatiquement">
            <a:extLst>
              <a:ext uri="{FF2B5EF4-FFF2-40B4-BE49-F238E27FC236}">
                <a16:creationId xmlns:a16="http://schemas.microsoft.com/office/drawing/2014/main" id="{6A4CE898-0175-523E-F36C-FEB4D459A6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0027" y="1288462"/>
            <a:ext cx="8924795" cy="4604665"/>
          </a:xfrm>
          <a:prstGeom prst="rect">
            <a:avLst/>
          </a:prstGeom>
        </p:spPr>
      </p:pic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7BB1026B-B691-7647-D268-95D0300FD343}"/>
              </a:ext>
            </a:extLst>
          </p:cNvPr>
          <p:cNvSpPr/>
          <p:nvPr/>
        </p:nvSpPr>
        <p:spPr>
          <a:xfrm>
            <a:off x="2623955" y="1784606"/>
            <a:ext cx="3816214" cy="549509"/>
          </a:xfrm>
          <a:prstGeom prst="roundRect">
            <a:avLst/>
          </a:prstGeom>
          <a:noFill/>
          <a:ln w="38100">
            <a:solidFill>
              <a:srgbClr val="5C8AFF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C6733BE7-E880-3210-8331-B0E10C8C2947}"/>
              </a:ext>
            </a:extLst>
          </p:cNvPr>
          <p:cNvSpPr/>
          <p:nvPr/>
        </p:nvSpPr>
        <p:spPr>
          <a:xfrm>
            <a:off x="3688668" y="2431785"/>
            <a:ext cx="6905966" cy="3670576"/>
          </a:xfrm>
          <a:prstGeom prst="roundRect">
            <a:avLst/>
          </a:prstGeom>
          <a:noFill/>
          <a:ln w="38100">
            <a:solidFill>
              <a:srgbClr val="FE7BAB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534E64AE-FCD0-DA5B-220F-683A862D6B63}"/>
              </a:ext>
            </a:extLst>
          </p:cNvPr>
          <p:cNvSpPr/>
          <p:nvPr/>
        </p:nvSpPr>
        <p:spPr>
          <a:xfrm>
            <a:off x="2613516" y="1534085"/>
            <a:ext cx="5548981" cy="205042"/>
          </a:xfrm>
          <a:prstGeom prst="roundRect">
            <a:avLst/>
          </a:prstGeom>
          <a:noFill/>
          <a:ln w="38100">
            <a:solidFill>
              <a:srgbClr val="35EC9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4" name="ZoneTexte 2">
            <a:extLst>
              <a:ext uri="{FF2B5EF4-FFF2-40B4-BE49-F238E27FC236}">
                <a16:creationId xmlns:a16="http://schemas.microsoft.com/office/drawing/2014/main" id="{4E4AE016-D568-9068-2C23-65A312FD9297}"/>
              </a:ext>
            </a:extLst>
          </p:cNvPr>
          <p:cNvSpPr txBox="1"/>
          <p:nvPr/>
        </p:nvSpPr>
        <p:spPr>
          <a:xfrm>
            <a:off x="1631" y="1070097"/>
            <a:ext cx="2501279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Voici les 3 éléments principaux :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1634EC6-0E79-08C6-64AF-2008DD81A71E}"/>
              </a:ext>
            </a:extLst>
          </p:cNvPr>
          <p:cNvSpPr txBox="1"/>
          <p:nvPr/>
        </p:nvSpPr>
        <p:spPr>
          <a:xfrm>
            <a:off x="79332" y="2208756"/>
            <a:ext cx="59289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b="1" dirty="0">
                <a:solidFill>
                  <a:srgbClr val="35EC91"/>
                </a:solidFill>
                <a:latin typeface="Poppins"/>
              </a:rPr>
              <a:t>1.</a:t>
            </a:r>
            <a:endParaRPr lang="fr-FR" sz="4400" b="1" dirty="0">
              <a:solidFill>
                <a:srgbClr val="35EC91"/>
              </a:solidFill>
              <a:latin typeface="Poppins"/>
              <a:cs typeface="Poppin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FFB02429-0837-E4B9-4A93-47C77178939C}"/>
              </a:ext>
            </a:extLst>
          </p:cNvPr>
          <p:cNvSpPr txBox="1"/>
          <p:nvPr/>
        </p:nvSpPr>
        <p:spPr>
          <a:xfrm>
            <a:off x="6263" y="3398728"/>
            <a:ext cx="686844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b="1" dirty="0">
                <a:solidFill>
                  <a:srgbClr val="5C8AFF"/>
                </a:solidFill>
                <a:latin typeface="Poppins"/>
              </a:rPr>
              <a:t>2.</a:t>
            </a:r>
            <a:endParaRPr lang="fr-FR" sz="4400" b="1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6FF7CFFB-97E4-D9C9-DB57-EAC7CD8A7E3C}"/>
              </a:ext>
            </a:extLst>
          </p:cNvPr>
          <p:cNvSpPr txBox="1"/>
          <p:nvPr/>
        </p:nvSpPr>
        <p:spPr>
          <a:xfrm>
            <a:off x="6263" y="4578261"/>
            <a:ext cx="686844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b="1" dirty="0">
                <a:solidFill>
                  <a:srgbClr val="FE7BAB"/>
                </a:solidFill>
                <a:latin typeface="Poppins"/>
              </a:rPr>
              <a:t>3.</a:t>
            </a:r>
            <a:endParaRPr lang="fr-FR" sz="4400" b="1" dirty="0">
              <a:solidFill>
                <a:srgbClr val="FE7BAB"/>
              </a:solidFill>
              <a:latin typeface="Poppins"/>
              <a:cs typeface="Poppins"/>
            </a:endParaRPr>
          </a:p>
        </p:txBody>
      </p:sp>
      <p:sp>
        <p:nvSpPr>
          <p:cNvPr id="19" name="ZoneTexte 2">
            <a:extLst>
              <a:ext uri="{FF2B5EF4-FFF2-40B4-BE49-F238E27FC236}">
                <a16:creationId xmlns:a16="http://schemas.microsoft.com/office/drawing/2014/main" id="{E54ED0DE-4563-378B-F3F6-4E5E5141BF5F}"/>
              </a:ext>
            </a:extLst>
          </p:cNvPr>
          <p:cNvSpPr txBox="1"/>
          <p:nvPr/>
        </p:nvSpPr>
        <p:spPr>
          <a:xfrm>
            <a:off x="659247" y="2207878"/>
            <a:ext cx="250127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rgbClr val="35EC91"/>
                </a:solidFill>
                <a:latin typeface="Poppins"/>
                <a:cs typeface="Poppins"/>
              </a:rPr>
              <a:t>Les différents onglets</a:t>
            </a:r>
          </a:p>
        </p:txBody>
      </p:sp>
      <p:sp>
        <p:nvSpPr>
          <p:cNvPr id="20" name="ZoneTexte 2">
            <a:extLst>
              <a:ext uri="{FF2B5EF4-FFF2-40B4-BE49-F238E27FC236}">
                <a16:creationId xmlns:a16="http://schemas.microsoft.com/office/drawing/2014/main" id="{4B650CB5-F578-D837-2F34-401D4C23A718}"/>
              </a:ext>
            </a:extLst>
          </p:cNvPr>
          <p:cNvSpPr txBox="1"/>
          <p:nvPr/>
        </p:nvSpPr>
        <p:spPr>
          <a:xfrm>
            <a:off x="680124" y="3397851"/>
            <a:ext cx="2501279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Le contenu de l'onglet</a:t>
            </a:r>
          </a:p>
        </p:txBody>
      </p:sp>
      <p:sp>
        <p:nvSpPr>
          <p:cNvPr id="21" name="ZoneTexte 2">
            <a:extLst>
              <a:ext uri="{FF2B5EF4-FFF2-40B4-BE49-F238E27FC236}">
                <a16:creationId xmlns:a16="http://schemas.microsoft.com/office/drawing/2014/main" id="{380F1E76-9135-7104-6BA5-7B0DC92A7AC1}"/>
              </a:ext>
            </a:extLst>
          </p:cNvPr>
          <p:cNvSpPr txBox="1"/>
          <p:nvPr/>
        </p:nvSpPr>
        <p:spPr>
          <a:xfrm>
            <a:off x="659247" y="4566945"/>
            <a:ext cx="1948047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b="1" dirty="0">
                <a:solidFill>
                  <a:srgbClr val="FE7BAB"/>
                </a:solidFill>
                <a:latin typeface="Poppins"/>
                <a:cs typeface="Poppins"/>
              </a:rPr>
              <a:t>La page où l'on va écrire</a:t>
            </a:r>
          </a:p>
        </p:txBody>
      </p:sp>
    </p:spTree>
    <p:extLst>
      <p:ext uri="{BB962C8B-B14F-4D97-AF65-F5344CB8AC3E}">
        <p14:creationId xmlns:p14="http://schemas.microsoft.com/office/powerpoint/2010/main" val="17978980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6D25C574-C950-D915-DBD8-DAA6B9289988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LA PAGE D'ACCUEIL</a:t>
            </a:r>
            <a:endParaRPr lang="fr-FR" dirty="0">
              <a:solidFill>
                <a:srgbClr val="5C8AFF"/>
              </a:solidFill>
            </a:endParaRPr>
          </a:p>
        </p:txBody>
      </p:sp>
      <p:pic>
        <p:nvPicPr>
          <p:cNvPr id="10" name="Image 9" descr="Une image contenant capture d’écran, texte, logiciel, Logiciel multimédia&#10;&#10;Description générée automatiquement">
            <a:extLst>
              <a:ext uri="{FF2B5EF4-FFF2-40B4-BE49-F238E27FC236}">
                <a16:creationId xmlns:a16="http://schemas.microsoft.com/office/drawing/2014/main" id="{6A4CE898-0175-523E-F36C-FEB4D459A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6618" y="1075550"/>
            <a:ext cx="24713881" cy="125944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4CA8DFC-7573-F6FE-E981-00FD098A6E2A}"/>
              </a:ext>
            </a:extLst>
          </p:cNvPr>
          <p:cNvSpPr/>
          <p:nvPr/>
        </p:nvSpPr>
        <p:spPr>
          <a:xfrm>
            <a:off x="-6264087" y="892736"/>
            <a:ext cx="4868333" cy="12371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D421EC-F306-A968-5213-6CF6A99C8FA3}"/>
              </a:ext>
            </a:extLst>
          </p:cNvPr>
          <p:cNvSpPr/>
          <p:nvPr/>
        </p:nvSpPr>
        <p:spPr>
          <a:xfrm rot="-5400000">
            <a:off x="2823885" y="7784352"/>
            <a:ext cx="9574802" cy="2272552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2E800E-D62B-CF2A-4C10-8A3A1F7DDF0D}"/>
              </a:ext>
            </a:extLst>
          </p:cNvPr>
          <p:cNvSpPr/>
          <p:nvPr/>
        </p:nvSpPr>
        <p:spPr>
          <a:xfrm>
            <a:off x="23801296" y="242793"/>
            <a:ext cx="13485656" cy="123488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EA4E439B-17BC-085D-C6FF-883F11E12A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1" y="8416327"/>
            <a:ext cx="2701229" cy="96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949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BBDECFB-FABE-FAF0-3E8A-AF35E62EF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D25C574-C950-D915-DBD8-DAA6B9289988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LA PAGE D'ACCUEIL</a:t>
            </a:r>
            <a:endParaRPr lang="fr-FR" dirty="0">
              <a:solidFill>
                <a:srgbClr val="5C8AFF"/>
              </a:solidFill>
            </a:endParaRPr>
          </a:p>
        </p:txBody>
      </p:sp>
      <p:pic>
        <p:nvPicPr>
          <p:cNvPr id="3" name="Image 2" descr="Une image contenant capture d’écran, texte, logiciel, Logiciel multimédia&#10;&#10;Description générée automatiquement">
            <a:extLst>
              <a:ext uri="{FF2B5EF4-FFF2-40B4-BE49-F238E27FC236}">
                <a16:creationId xmlns:a16="http://schemas.microsoft.com/office/drawing/2014/main" id="{CFB01780-94BD-657B-01BE-B8042CB77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6618" y="1075550"/>
            <a:ext cx="24713881" cy="1259445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AD421EC-F306-A968-5213-6CF6A99C8FA3}"/>
              </a:ext>
            </a:extLst>
          </p:cNvPr>
          <p:cNvSpPr/>
          <p:nvPr/>
        </p:nvSpPr>
        <p:spPr>
          <a:xfrm rot="16200000">
            <a:off x="5267535" y="-2753167"/>
            <a:ext cx="10336802" cy="22746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CA8DFC-7573-F6FE-E981-00FD098A6E2A}"/>
              </a:ext>
            </a:extLst>
          </p:cNvPr>
          <p:cNvSpPr/>
          <p:nvPr/>
        </p:nvSpPr>
        <p:spPr>
          <a:xfrm>
            <a:off x="-3256305" y="986681"/>
            <a:ext cx="4868333" cy="12371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2E800E-D62B-CF2A-4C10-8A3A1F7DDF0D}"/>
              </a:ext>
            </a:extLst>
          </p:cNvPr>
          <p:cNvSpPr/>
          <p:nvPr/>
        </p:nvSpPr>
        <p:spPr>
          <a:xfrm>
            <a:off x="10056437" y="691028"/>
            <a:ext cx="15249738" cy="135179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F7781AC-C9AD-EBF9-6ACA-F5F6DB9CF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0" y="5973445"/>
            <a:ext cx="2701229" cy="969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86963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BBDECFB-FABE-FAF0-3E8A-AF35E62EF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D25C574-C950-D915-DBD8-DAA6B9289988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LA PAGE D'ACCUEIL</a:t>
            </a:r>
            <a:endParaRPr lang="fr-FR" dirty="0">
              <a:solidFill>
                <a:srgbClr val="5C8AFF"/>
              </a:solidFill>
            </a:endParaRPr>
          </a:p>
        </p:txBody>
      </p:sp>
      <p:pic>
        <p:nvPicPr>
          <p:cNvPr id="3" name="Image 2" descr="Une image contenant capture d’écran, texte, logiciel, Logiciel multimédia&#10;&#10;Description générée automatiquement">
            <a:extLst>
              <a:ext uri="{FF2B5EF4-FFF2-40B4-BE49-F238E27FC236}">
                <a16:creationId xmlns:a16="http://schemas.microsoft.com/office/drawing/2014/main" id="{CFB01780-94BD-657B-01BE-B8042CB77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6618" y="1075550"/>
            <a:ext cx="24713881" cy="1259445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AD421EC-F306-A968-5213-6CF6A99C8FA3}"/>
              </a:ext>
            </a:extLst>
          </p:cNvPr>
          <p:cNvSpPr/>
          <p:nvPr/>
        </p:nvSpPr>
        <p:spPr>
          <a:xfrm rot="16200000">
            <a:off x="5267535" y="-2753167"/>
            <a:ext cx="10336802" cy="22746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CA8DFC-7573-F6FE-E981-00FD098A6E2A}"/>
              </a:ext>
            </a:extLst>
          </p:cNvPr>
          <p:cNvSpPr/>
          <p:nvPr/>
        </p:nvSpPr>
        <p:spPr>
          <a:xfrm>
            <a:off x="-3256305" y="986681"/>
            <a:ext cx="4868333" cy="12371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2E800E-D62B-CF2A-4C10-8A3A1F7DDF0D}"/>
              </a:ext>
            </a:extLst>
          </p:cNvPr>
          <p:cNvSpPr/>
          <p:nvPr/>
        </p:nvSpPr>
        <p:spPr>
          <a:xfrm>
            <a:off x="10056437" y="691028"/>
            <a:ext cx="15249738" cy="135179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F7781AC-C9AD-EBF9-6ACA-F5F6DB9CF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0" y="5973445"/>
            <a:ext cx="2701229" cy="969823"/>
          </a:xfrm>
          <a:prstGeom prst="rect">
            <a:avLst/>
          </a:prstGeom>
        </p:spPr>
      </p:pic>
      <p:sp>
        <p:nvSpPr>
          <p:cNvPr id="5" name="ZoneTexte 2">
            <a:extLst>
              <a:ext uri="{FF2B5EF4-FFF2-40B4-BE49-F238E27FC236}">
                <a16:creationId xmlns:a16="http://schemas.microsoft.com/office/drawing/2014/main" id="{6747D9C5-FE8A-C8F5-C166-47A691EB50D7}"/>
              </a:ext>
            </a:extLst>
          </p:cNvPr>
          <p:cNvSpPr txBox="1"/>
          <p:nvPr/>
        </p:nvSpPr>
        <p:spPr>
          <a:xfrm>
            <a:off x="2225001" y="3711001"/>
            <a:ext cx="773089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L'onglet "accueil" set à faire les choses les plus basiques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FBBEF688-8862-1352-054A-C26DB3F08C77}"/>
              </a:ext>
            </a:extLst>
          </p:cNvPr>
          <p:cNvSpPr/>
          <p:nvPr/>
        </p:nvSpPr>
        <p:spPr>
          <a:xfrm>
            <a:off x="-5340511" y="2306525"/>
            <a:ext cx="4849610" cy="1269755"/>
          </a:xfrm>
          <a:prstGeom prst="roundRect">
            <a:avLst/>
          </a:prstGeom>
          <a:noFill/>
          <a:ln w="38100">
            <a:solidFill>
              <a:srgbClr val="FE7BAB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13" name="ZoneTexte 2">
            <a:extLst>
              <a:ext uri="{FF2B5EF4-FFF2-40B4-BE49-F238E27FC236}">
                <a16:creationId xmlns:a16="http://schemas.microsoft.com/office/drawing/2014/main" id="{77CB1517-8513-2F7B-FF5A-C28A9EB5A582}"/>
              </a:ext>
            </a:extLst>
          </p:cNvPr>
          <p:cNvSpPr txBox="1"/>
          <p:nvPr/>
        </p:nvSpPr>
        <p:spPr>
          <a:xfrm>
            <a:off x="-5144478" y="4379056"/>
            <a:ext cx="4463691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FE7BAB"/>
                </a:solidFill>
                <a:latin typeface="Poppins"/>
                <a:cs typeface="Poppins"/>
              </a:rPr>
              <a:t>D'un côté, on a tout ce qui concerne la police d'écriture. C'est ici qu'on peut mettre en gras, souligner, changer la taille ou même la couleur de la</a:t>
            </a:r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 police</a:t>
            </a:r>
            <a:r>
              <a:rPr lang="fr-FR" sz="2000" b="1" dirty="0">
                <a:solidFill>
                  <a:srgbClr val="FE7BAB"/>
                </a:solidFill>
                <a:latin typeface="Poppins"/>
                <a:cs typeface="Poppins"/>
              </a:rPr>
              <a:t> </a:t>
            </a:r>
            <a:endParaRPr lang="fr-FR" sz="2000" b="1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2574952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BBDECFB-FABE-FAF0-3E8A-AF35E62EF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D25C574-C950-D915-DBD8-DAA6B9289988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LA PAGE D'ACCUEIL</a:t>
            </a:r>
            <a:endParaRPr lang="fr-FR" dirty="0">
              <a:solidFill>
                <a:srgbClr val="5C8AFF"/>
              </a:solidFill>
            </a:endParaRPr>
          </a:p>
        </p:txBody>
      </p:sp>
      <p:pic>
        <p:nvPicPr>
          <p:cNvPr id="3" name="Image 2" descr="Une image contenant capture d’écran, texte, logiciel, Logiciel multimédia&#10;&#10;Description générée automatiquement">
            <a:extLst>
              <a:ext uri="{FF2B5EF4-FFF2-40B4-BE49-F238E27FC236}">
                <a16:creationId xmlns:a16="http://schemas.microsoft.com/office/drawing/2014/main" id="{CFB01780-94BD-657B-01BE-B8042CB77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6618" y="1075550"/>
            <a:ext cx="24713881" cy="1259445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AD421EC-F306-A968-5213-6CF6A99C8FA3}"/>
              </a:ext>
            </a:extLst>
          </p:cNvPr>
          <p:cNvSpPr/>
          <p:nvPr/>
        </p:nvSpPr>
        <p:spPr>
          <a:xfrm rot="16200000">
            <a:off x="5267535" y="-2753167"/>
            <a:ext cx="10336802" cy="22746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CA8DFC-7573-F6FE-E981-00FD098A6E2A}"/>
              </a:ext>
            </a:extLst>
          </p:cNvPr>
          <p:cNvSpPr/>
          <p:nvPr/>
        </p:nvSpPr>
        <p:spPr>
          <a:xfrm>
            <a:off x="-3256305" y="986681"/>
            <a:ext cx="4868333" cy="12371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2E800E-D62B-CF2A-4C10-8A3A1F7DDF0D}"/>
              </a:ext>
            </a:extLst>
          </p:cNvPr>
          <p:cNvSpPr/>
          <p:nvPr/>
        </p:nvSpPr>
        <p:spPr>
          <a:xfrm>
            <a:off x="10056437" y="691028"/>
            <a:ext cx="15249738" cy="135179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F7781AC-C9AD-EBF9-6ACA-F5F6DB9CF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0" y="5973445"/>
            <a:ext cx="2701229" cy="969823"/>
          </a:xfrm>
          <a:prstGeom prst="rect">
            <a:avLst/>
          </a:prstGeom>
        </p:spPr>
      </p:pic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B2FE6E05-7076-0949-E419-F652BAD7ECD9}"/>
              </a:ext>
            </a:extLst>
          </p:cNvPr>
          <p:cNvSpPr/>
          <p:nvPr/>
        </p:nvSpPr>
        <p:spPr>
          <a:xfrm>
            <a:off x="1600996" y="2275210"/>
            <a:ext cx="4849610" cy="1269755"/>
          </a:xfrm>
          <a:prstGeom prst="roundRect">
            <a:avLst/>
          </a:prstGeom>
          <a:noFill/>
          <a:ln w="38100">
            <a:solidFill>
              <a:srgbClr val="FE7BAB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40979475-5D96-B018-AD39-4F4AF39099EC}"/>
              </a:ext>
            </a:extLst>
          </p:cNvPr>
          <p:cNvSpPr/>
          <p:nvPr/>
        </p:nvSpPr>
        <p:spPr>
          <a:xfrm>
            <a:off x="13427654" y="2202141"/>
            <a:ext cx="3534378" cy="1269755"/>
          </a:xfrm>
          <a:prstGeom prst="roundRect">
            <a:avLst/>
          </a:prstGeom>
          <a:noFill/>
          <a:ln w="38100">
            <a:solidFill>
              <a:srgbClr val="35EC9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2" name="ZoneTexte 2">
            <a:extLst>
              <a:ext uri="{FF2B5EF4-FFF2-40B4-BE49-F238E27FC236}">
                <a16:creationId xmlns:a16="http://schemas.microsoft.com/office/drawing/2014/main" id="{E8DC373F-66EB-73AD-BCFE-2EE7C92918C1}"/>
              </a:ext>
            </a:extLst>
          </p:cNvPr>
          <p:cNvSpPr txBox="1"/>
          <p:nvPr/>
        </p:nvSpPr>
        <p:spPr>
          <a:xfrm>
            <a:off x="2225001" y="3711001"/>
            <a:ext cx="773089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L'onglet "accueil" set à faire les choses les plus basiques</a:t>
            </a:r>
          </a:p>
        </p:txBody>
      </p:sp>
      <p:sp>
        <p:nvSpPr>
          <p:cNvPr id="23" name="ZoneTexte 2">
            <a:extLst>
              <a:ext uri="{FF2B5EF4-FFF2-40B4-BE49-F238E27FC236}">
                <a16:creationId xmlns:a16="http://schemas.microsoft.com/office/drawing/2014/main" id="{C8B37911-CA7A-D323-B1B9-1247F0952CBB}"/>
              </a:ext>
            </a:extLst>
          </p:cNvPr>
          <p:cNvSpPr txBox="1"/>
          <p:nvPr/>
        </p:nvSpPr>
        <p:spPr>
          <a:xfrm>
            <a:off x="1797029" y="4347741"/>
            <a:ext cx="4463691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FE7BAB"/>
                </a:solidFill>
                <a:latin typeface="Poppins"/>
                <a:cs typeface="Poppins"/>
              </a:rPr>
              <a:t>D'un côté, on a tout ce qui concerne la police d'écriture. C'est ici qu'on peut mettre en gras, souligner, changer la taille ou même la couleur de la</a:t>
            </a:r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 police</a:t>
            </a:r>
            <a:r>
              <a:rPr lang="fr-FR" sz="2000" b="1" dirty="0">
                <a:solidFill>
                  <a:srgbClr val="FE7BAB"/>
                </a:solidFill>
                <a:latin typeface="Poppins"/>
                <a:cs typeface="Poppins"/>
              </a:rPr>
              <a:t> </a:t>
            </a:r>
            <a:endParaRPr lang="fr-FR" sz="2000" b="1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  <p:sp>
        <p:nvSpPr>
          <p:cNvPr id="27" name="ZoneTexte 2">
            <a:extLst>
              <a:ext uri="{FF2B5EF4-FFF2-40B4-BE49-F238E27FC236}">
                <a16:creationId xmlns:a16="http://schemas.microsoft.com/office/drawing/2014/main" id="{97C70452-721C-8ECD-A9E1-CE33FEFC5049}"/>
              </a:ext>
            </a:extLst>
          </p:cNvPr>
          <p:cNvSpPr txBox="1"/>
          <p:nvPr/>
        </p:nvSpPr>
        <p:spPr>
          <a:xfrm>
            <a:off x="13519304" y="4274673"/>
            <a:ext cx="3346788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35EC91"/>
                </a:solidFill>
                <a:latin typeface="Poppins"/>
                <a:cs typeface="Poppins"/>
              </a:rPr>
              <a:t>De l'autre côté, on a tout ce qui concerne la </a:t>
            </a:r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mise en page</a:t>
            </a:r>
            <a:r>
              <a:rPr lang="fr-FR" sz="2000" b="1" dirty="0">
                <a:solidFill>
                  <a:srgbClr val="35EC91"/>
                </a:solidFill>
                <a:latin typeface="Poppins"/>
                <a:cs typeface="Poppins"/>
              </a:rPr>
              <a:t>, la numérotation, les paragraphes</a:t>
            </a:r>
          </a:p>
        </p:txBody>
      </p:sp>
    </p:spTree>
    <p:extLst>
      <p:ext uri="{BB962C8B-B14F-4D97-AF65-F5344CB8AC3E}">
        <p14:creationId xmlns:p14="http://schemas.microsoft.com/office/powerpoint/2010/main" val="26556977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BBDECFB-FABE-FAF0-3E8A-AF35E62EF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D25C574-C950-D915-DBD8-DAA6B9289988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LA PAGE D'ACCUEIL</a:t>
            </a:r>
            <a:endParaRPr lang="fr-FR" dirty="0">
              <a:solidFill>
                <a:srgbClr val="5C8AFF"/>
              </a:solidFill>
            </a:endParaRPr>
          </a:p>
        </p:txBody>
      </p:sp>
      <p:pic>
        <p:nvPicPr>
          <p:cNvPr id="3" name="Image 2" descr="Une image contenant capture d’écran, texte, logiciel, Logiciel multimédia&#10;&#10;Description générée automatiquement">
            <a:extLst>
              <a:ext uri="{FF2B5EF4-FFF2-40B4-BE49-F238E27FC236}">
                <a16:creationId xmlns:a16="http://schemas.microsoft.com/office/drawing/2014/main" id="{CFB01780-94BD-657B-01BE-B8042CB77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6618" y="1075550"/>
            <a:ext cx="24713881" cy="1259445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AD421EC-F306-A968-5213-6CF6A99C8FA3}"/>
              </a:ext>
            </a:extLst>
          </p:cNvPr>
          <p:cNvSpPr/>
          <p:nvPr/>
        </p:nvSpPr>
        <p:spPr>
          <a:xfrm rot="16200000">
            <a:off x="5267535" y="-2753167"/>
            <a:ext cx="10336802" cy="22746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CA8DFC-7573-F6FE-E981-00FD098A6E2A}"/>
              </a:ext>
            </a:extLst>
          </p:cNvPr>
          <p:cNvSpPr/>
          <p:nvPr/>
        </p:nvSpPr>
        <p:spPr>
          <a:xfrm>
            <a:off x="-3256305" y="986681"/>
            <a:ext cx="4868333" cy="12371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2E800E-D62B-CF2A-4C10-8A3A1F7DDF0D}"/>
              </a:ext>
            </a:extLst>
          </p:cNvPr>
          <p:cNvSpPr/>
          <p:nvPr/>
        </p:nvSpPr>
        <p:spPr>
          <a:xfrm>
            <a:off x="10056437" y="691028"/>
            <a:ext cx="15249738" cy="135179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F7781AC-C9AD-EBF9-6ACA-F5F6DB9CF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0" y="5973445"/>
            <a:ext cx="2701229" cy="969823"/>
          </a:xfrm>
          <a:prstGeom prst="rect">
            <a:avLst/>
          </a:prstGeom>
        </p:spPr>
      </p:pic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B2FE6E05-7076-0949-E419-F652BAD7ECD9}"/>
              </a:ext>
            </a:extLst>
          </p:cNvPr>
          <p:cNvSpPr/>
          <p:nvPr/>
        </p:nvSpPr>
        <p:spPr>
          <a:xfrm>
            <a:off x="1600996" y="2275210"/>
            <a:ext cx="4849610" cy="1269755"/>
          </a:xfrm>
          <a:prstGeom prst="roundRect">
            <a:avLst/>
          </a:prstGeom>
          <a:noFill/>
          <a:ln w="38100">
            <a:solidFill>
              <a:srgbClr val="FE7BAB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40979475-5D96-B018-AD39-4F4AF39099EC}"/>
              </a:ext>
            </a:extLst>
          </p:cNvPr>
          <p:cNvSpPr/>
          <p:nvPr/>
        </p:nvSpPr>
        <p:spPr>
          <a:xfrm>
            <a:off x="6611407" y="2275209"/>
            <a:ext cx="3534378" cy="1269755"/>
          </a:xfrm>
          <a:prstGeom prst="roundRect">
            <a:avLst/>
          </a:prstGeom>
          <a:noFill/>
          <a:ln w="38100">
            <a:solidFill>
              <a:srgbClr val="35EC9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2" name="ZoneTexte 2">
            <a:extLst>
              <a:ext uri="{FF2B5EF4-FFF2-40B4-BE49-F238E27FC236}">
                <a16:creationId xmlns:a16="http://schemas.microsoft.com/office/drawing/2014/main" id="{E8DC373F-66EB-73AD-BCFE-2EE7C92918C1}"/>
              </a:ext>
            </a:extLst>
          </p:cNvPr>
          <p:cNvSpPr txBox="1"/>
          <p:nvPr/>
        </p:nvSpPr>
        <p:spPr>
          <a:xfrm>
            <a:off x="2225001" y="3711001"/>
            <a:ext cx="773089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L'onglet "accueil" set à faire les choses les plus basiques</a:t>
            </a:r>
          </a:p>
        </p:txBody>
      </p:sp>
      <p:sp>
        <p:nvSpPr>
          <p:cNvPr id="23" name="ZoneTexte 2">
            <a:extLst>
              <a:ext uri="{FF2B5EF4-FFF2-40B4-BE49-F238E27FC236}">
                <a16:creationId xmlns:a16="http://schemas.microsoft.com/office/drawing/2014/main" id="{C8B37911-CA7A-D323-B1B9-1247F0952CBB}"/>
              </a:ext>
            </a:extLst>
          </p:cNvPr>
          <p:cNvSpPr txBox="1"/>
          <p:nvPr/>
        </p:nvSpPr>
        <p:spPr>
          <a:xfrm>
            <a:off x="1797029" y="4347741"/>
            <a:ext cx="4463691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FE7BAB"/>
                </a:solidFill>
                <a:latin typeface="Poppins"/>
                <a:cs typeface="Poppins"/>
              </a:rPr>
              <a:t>D'un côté, on a tout ce qui concerne la police d'écriture. C'est ici qu'on peut mettre en gras, souligner, changer la taille ou même la couleur de la</a:t>
            </a:r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 police</a:t>
            </a:r>
            <a:r>
              <a:rPr lang="fr-FR" sz="2000" b="1" dirty="0">
                <a:solidFill>
                  <a:srgbClr val="FE7BAB"/>
                </a:solidFill>
                <a:latin typeface="Poppins"/>
                <a:cs typeface="Poppins"/>
              </a:rPr>
              <a:t> </a:t>
            </a:r>
            <a:endParaRPr lang="fr-FR" sz="2000" b="1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  <p:sp>
        <p:nvSpPr>
          <p:cNvPr id="27" name="ZoneTexte 2">
            <a:extLst>
              <a:ext uri="{FF2B5EF4-FFF2-40B4-BE49-F238E27FC236}">
                <a16:creationId xmlns:a16="http://schemas.microsoft.com/office/drawing/2014/main" id="{97C70452-721C-8ECD-A9E1-CE33FEFC5049}"/>
              </a:ext>
            </a:extLst>
          </p:cNvPr>
          <p:cNvSpPr txBox="1"/>
          <p:nvPr/>
        </p:nvSpPr>
        <p:spPr>
          <a:xfrm>
            <a:off x="6703057" y="4347741"/>
            <a:ext cx="3346788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35EC91"/>
                </a:solidFill>
                <a:latin typeface="Poppins"/>
                <a:cs typeface="Poppins"/>
              </a:rPr>
              <a:t>De l'autre côté, on a tout ce qui concerne la </a:t>
            </a:r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mise en page</a:t>
            </a:r>
            <a:r>
              <a:rPr lang="fr-FR" sz="2000" b="1" dirty="0">
                <a:solidFill>
                  <a:srgbClr val="35EC91"/>
                </a:solidFill>
                <a:latin typeface="Poppins"/>
                <a:cs typeface="Poppins"/>
              </a:rPr>
              <a:t>, la numérotation, les paragraphes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45C8D5-07C1-E10A-6467-409786C9AEB8}"/>
              </a:ext>
            </a:extLst>
          </p:cNvPr>
          <p:cNvSpPr/>
          <p:nvPr/>
        </p:nvSpPr>
        <p:spPr>
          <a:xfrm>
            <a:off x="-17479948" y="-1782863"/>
            <a:ext cx="15249738" cy="13517977"/>
          </a:xfrm>
          <a:prstGeom prst="rect">
            <a:avLst/>
          </a:prstGeom>
          <a:solidFill>
            <a:srgbClr val="5C8AFF"/>
          </a:solidFill>
          <a:ln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200078-76E1-9D55-59C8-D2A3719B0B46}"/>
              </a:ext>
            </a:extLst>
          </p:cNvPr>
          <p:cNvSpPr/>
          <p:nvPr/>
        </p:nvSpPr>
        <p:spPr>
          <a:xfrm>
            <a:off x="13636792" y="-1782863"/>
            <a:ext cx="15249738" cy="13517977"/>
          </a:xfrm>
          <a:prstGeom prst="rect">
            <a:avLst/>
          </a:prstGeom>
          <a:solidFill>
            <a:srgbClr val="5C8AFF"/>
          </a:solidFill>
          <a:ln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39928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8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rganigramme : Données stockées 4">
            <a:extLst>
              <a:ext uri="{FF2B5EF4-FFF2-40B4-BE49-F238E27FC236}">
                <a16:creationId xmlns:a16="http://schemas.microsoft.com/office/drawing/2014/main" id="{81DAD6E8-287A-C24F-D5C5-FFCF53877979}"/>
              </a:ext>
            </a:extLst>
          </p:cNvPr>
          <p:cNvSpPr/>
          <p:nvPr/>
        </p:nvSpPr>
        <p:spPr>
          <a:xfrm>
            <a:off x="-892250" y="2276475"/>
            <a:ext cx="5657850" cy="2305050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Organigramme : Données stockées 5">
            <a:extLst>
              <a:ext uri="{FF2B5EF4-FFF2-40B4-BE49-F238E27FC236}">
                <a16:creationId xmlns:a16="http://schemas.microsoft.com/office/drawing/2014/main" id="{52017F53-53E5-785B-BB09-85A80E8D78F7}"/>
              </a:ext>
            </a:extLst>
          </p:cNvPr>
          <p:cNvSpPr/>
          <p:nvPr/>
        </p:nvSpPr>
        <p:spPr>
          <a:xfrm flipH="1">
            <a:off x="7337461" y="2276475"/>
            <a:ext cx="5657850" cy="2305050"/>
          </a:xfrm>
          <a:prstGeom prst="flowChartOnlineStorag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EB84FC2-EA35-45C5-CF9C-E8189E9D1896}"/>
              </a:ext>
            </a:extLst>
          </p:cNvPr>
          <p:cNvSpPr txBox="1"/>
          <p:nvPr/>
        </p:nvSpPr>
        <p:spPr>
          <a:xfrm>
            <a:off x="4753683" y="2818973"/>
            <a:ext cx="2673425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6600" b="1" dirty="0">
                <a:solidFill>
                  <a:schemeClr val="bg1"/>
                </a:solidFill>
                <a:latin typeface="Poppins"/>
                <a:cs typeface="Poppins"/>
              </a:rPr>
              <a:t>Word</a:t>
            </a:r>
            <a:endParaRPr lang="fr-FR" sz="6600" b="1" dirty="0">
              <a:solidFill>
                <a:schemeClr val="bg1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9" name="Image 8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20AF9B8D-8C9A-55A1-C3C3-E9B641B372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873350" cy="1390650"/>
          </a:xfrm>
          <a:prstGeom prst="rect">
            <a:avLst/>
          </a:prstGeom>
        </p:spPr>
      </p:pic>
      <p:sp>
        <p:nvSpPr>
          <p:cNvPr id="12" name="Octogone 11">
            <a:extLst>
              <a:ext uri="{FF2B5EF4-FFF2-40B4-BE49-F238E27FC236}">
                <a16:creationId xmlns:a16="http://schemas.microsoft.com/office/drawing/2014/main" id="{1BC7988C-F63D-0585-2113-39F705ED7092}"/>
              </a:ext>
            </a:extLst>
          </p:cNvPr>
          <p:cNvSpPr/>
          <p:nvPr/>
        </p:nvSpPr>
        <p:spPr>
          <a:xfrm>
            <a:off x="-3391407" y="723742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Octogone 12">
            <a:extLst>
              <a:ext uri="{FF2B5EF4-FFF2-40B4-BE49-F238E27FC236}">
                <a16:creationId xmlns:a16="http://schemas.microsoft.com/office/drawing/2014/main" id="{822F9505-6AAE-01BC-E733-DD7FB20065F3}"/>
              </a:ext>
            </a:extLst>
          </p:cNvPr>
          <p:cNvSpPr/>
          <p:nvPr/>
        </p:nvSpPr>
        <p:spPr>
          <a:xfrm>
            <a:off x="-3035809" y="755137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4" name="Image 13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B54D5404-20D0-2698-AE68-B2ED183F5E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3649" y="8313493"/>
            <a:ext cx="2701229" cy="969823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6E0C4211-9834-B231-75EA-36487C588A94}"/>
              </a:ext>
            </a:extLst>
          </p:cNvPr>
          <p:cNvSpPr txBox="1"/>
          <p:nvPr/>
        </p:nvSpPr>
        <p:spPr>
          <a:xfrm>
            <a:off x="3124689" y="-773100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À QUOI ÇA SERT ?</a:t>
            </a:r>
            <a:endParaRPr lang="fr-FR" sz="4400" b="1">
              <a:solidFill>
                <a:srgbClr val="5C8A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3610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BBDECFB-FABE-FAF0-3E8A-AF35E62EF0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D25C574-C950-D915-DBD8-DAA6B9289988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LA PAGE D'ACCUEIL</a:t>
            </a:r>
            <a:endParaRPr lang="fr-FR" dirty="0">
              <a:solidFill>
                <a:srgbClr val="5C8AFF"/>
              </a:solidFill>
            </a:endParaRPr>
          </a:p>
        </p:txBody>
      </p:sp>
      <p:pic>
        <p:nvPicPr>
          <p:cNvPr id="3" name="Image 2" descr="Une image contenant capture d’écran, texte, logiciel, Logiciel multimédia&#10;&#10;Description générée automatiquement">
            <a:extLst>
              <a:ext uri="{FF2B5EF4-FFF2-40B4-BE49-F238E27FC236}">
                <a16:creationId xmlns:a16="http://schemas.microsoft.com/office/drawing/2014/main" id="{CFB01780-94BD-657B-01BE-B8042CB779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6618" y="1075550"/>
            <a:ext cx="24713881" cy="1259445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AD421EC-F306-A968-5213-6CF6A99C8FA3}"/>
              </a:ext>
            </a:extLst>
          </p:cNvPr>
          <p:cNvSpPr/>
          <p:nvPr/>
        </p:nvSpPr>
        <p:spPr>
          <a:xfrm rot="16200000">
            <a:off x="5267535" y="-2753167"/>
            <a:ext cx="10336802" cy="227464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CA8DFC-7573-F6FE-E981-00FD098A6E2A}"/>
              </a:ext>
            </a:extLst>
          </p:cNvPr>
          <p:cNvSpPr/>
          <p:nvPr/>
        </p:nvSpPr>
        <p:spPr>
          <a:xfrm>
            <a:off x="-3256305" y="986681"/>
            <a:ext cx="4868333" cy="123712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A2E800E-D62B-CF2A-4C10-8A3A1F7DDF0D}"/>
              </a:ext>
            </a:extLst>
          </p:cNvPr>
          <p:cNvSpPr/>
          <p:nvPr/>
        </p:nvSpPr>
        <p:spPr>
          <a:xfrm>
            <a:off x="10056437" y="691028"/>
            <a:ext cx="15249738" cy="135179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F7781AC-C9AD-EBF9-6ACA-F5F6DB9CF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80" y="5973445"/>
            <a:ext cx="2701229" cy="969823"/>
          </a:xfrm>
          <a:prstGeom prst="rect">
            <a:avLst/>
          </a:prstGeom>
        </p:spPr>
      </p:pic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B2FE6E05-7076-0949-E419-F652BAD7ECD9}"/>
              </a:ext>
            </a:extLst>
          </p:cNvPr>
          <p:cNvSpPr/>
          <p:nvPr/>
        </p:nvSpPr>
        <p:spPr>
          <a:xfrm>
            <a:off x="1600996" y="2275210"/>
            <a:ext cx="4849610" cy="1269755"/>
          </a:xfrm>
          <a:prstGeom prst="roundRect">
            <a:avLst/>
          </a:prstGeom>
          <a:noFill/>
          <a:ln w="38100">
            <a:solidFill>
              <a:srgbClr val="FE7BAB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40979475-5D96-B018-AD39-4F4AF39099EC}"/>
              </a:ext>
            </a:extLst>
          </p:cNvPr>
          <p:cNvSpPr/>
          <p:nvPr/>
        </p:nvSpPr>
        <p:spPr>
          <a:xfrm>
            <a:off x="6611407" y="2275209"/>
            <a:ext cx="3534378" cy="1269755"/>
          </a:xfrm>
          <a:prstGeom prst="roundRect">
            <a:avLst/>
          </a:prstGeom>
          <a:noFill/>
          <a:ln w="38100">
            <a:solidFill>
              <a:srgbClr val="35EC91"/>
            </a:solidFill>
            <a:prstDash val="dashDot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FR"/>
          </a:p>
        </p:txBody>
      </p:sp>
      <p:sp>
        <p:nvSpPr>
          <p:cNvPr id="22" name="ZoneTexte 2">
            <a:extLst>
              <a:ext uri="{FF2B5EF4-FFF2-40B4-BE49-F238E27FC236}">
                <a16:creationId xmlns:a16="http://schemas.microsoft.com/office/drawing/2014/main" id="{E8DC373F-66EB-73AD-BCFE-2EE7C92918C1}"/>
              </a:ext>
            </a:extLst>
          </p:cNvPr>
          <p:cNvSpPr txBox="1"/>
          <p:nvPr/>
        </p:nvSpPr>
        <p:spPr>
          <a:xfrm>
            <a:off x="2225001" y="3711001"/>
            <a:ext cx="773089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L'onglet "accueil" set à faire les choses les plus basiques</a:t>
            </a:r>
          </a:p>
        </p:txBody>
      </p:sp>
      <p:sp>
        <p:nvSpPr>
          <p:cNvPr id="23" name="ZoneTexte 2">
            <a:extLst>
              <a:ext uri="{FF2B5EF4-FFF2-40B4-BE49-F238E27FC236}">
                <a16:creationId xmlns:a16="http://schemas.microsoft.com/office/drawing/2014/main" id="{C8B37911-CA7A-D323-B1B9-1247F0952CBB}"/>
              </a:ext>
            </a:extLst>
          </p:cNvPr>
          <p:cNvSpPr txBox="1"/>
          <p:nvPr/>
        </p:nvSpPr>
        <p:spPr>
          <a:xfrm>
            <a:off x="1797029" y="4347741"/>
            <a:ext cx="4463691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FE7BAB"/>
                </a:solidFill>
                <a:latin typeface="Poppins"/>
                <a:cs typeface="Poppins"/>
              </a:rPr>
              <a:t>D'un côté, on a tout ce qui concerne la police d'écriture. C'est ici qu'on peut mettre en gras, souligner, changer la taille ou même la couleur de la</a:t>
            </a:r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 police</a:t>
            </a:r>
            <a:r>
              <a:rPr lang="fr-FR" sz="2000" b="1" dirty="0">
                <a:solidFill>
                  <a:srgbClr val="FE7BAB"/>
                </a:solidFill>
                <a:latin typeface="Poppins"/>
                <a:cs typeface="Poppins"/>
              </a:rPr>
              <a:t> </a:t>
            </a:r>
            <a:endParaRPr lang="fr-FR" sz="2000" b="1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  <p:sp>
        <p:nvSpPr>
          <p:cNvPr id="27" name="ZoneTexte 2">
            <a:extLst>
              <a:ext uri="{FF2B5EF4-FFF2-40B4-BE49-F238E27FC236}">
                <a16:creationId xmlns:a16="http://schemas.microsoft.com/office/drawing/2014/main" id="{97C70452-721C-8ECD-A9E1-CE33FEFC5049}"/>
              </a:ext>
            </a:extLst>
          </p:cNvPr>
          <p:cNvSpPr txBox="1"/>
          <p:nvPr/>
        </p:nvSpPr>
        <p:spPr>
          <a:xfrm>
            <a:off x="6703057" y="4347741"/>
            <a:ext cx="3346788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2000" b="1" dirty="0">
                <a:solidFill>
                  <a:srgbClr val="35EC91"/>
                </a:solidFill>
                <a:latin typeface="Poppins"/>
                <a:cs typeface="Poppins"/>
              </a:rPr>
              <a:t>De l'autre côté, on a tout ce qui concerne la </a:t>
            </a:r>
            <a:r>
              <a:rPr lang="fr-FR" sz="2000" b="1" dirty="0">
                <a:solidFill>
                  <a:srgbClr val="5C8AFF"/>
                </a:solidFill>
                <a:latin typeface="Poppins"/>
                <a:cs typeface="Poppins"/>
              </a:rPr>
              <a:t>mise en page</a:t>
            </a:r>
            <a:r>
              <a:rPr lang="fr-FR" sz="2000" b="1" dirty="0">
                <a:solidFill>
                  <a:srgbClr val="35EC91"/>
                </a:solidFill>
                <a:latin typeface="Poppins"/>
                <a:cs typeface="Poppins"/>
              </a:rPr>
              <a:t>, la numérotation, les paragraphes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5204DE-10D0-C2C0-2663-8625C5C2F496}"/>
              </a:ext>
            </a:extLst>
          </p:cNvPr>
          <p:cNvSpPr/>
          <p:nvPr/>
        </p:nvSpPr>
        <p:spPr>
          <a:xfrm>
            <a:off x="-8774360" y="-1626287"/>
            <a:ext cx="15249738" cy="13517977"/>
          </a:xfrm>
          <a:prstGeom prst="rect">
            <a:avLst/>
          </a:prstGeom>
          <a:solidFill>
            <a:srgbClr val="5C8AFF"/>
          </a:solidFill>
          <a:ln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6D83A1-6848-9EA8-2D86-5C98712E487F}"/>
              </a:ext>
            </a:extLst>
          </p:cNvPr>
          <p:cNvSpPr/>
          <p:nvPr/>
        </p:nvSpPr>
        <p:spPr>
          <a:xfrm>
            <a:off x="6476079" y="-1626287"/>
            <a:ext cx="15249738" cy="13517977"/>
          </a:xfrm>
          <a:prstGeom prst="rect">
            <a:avLst/>
          </a:prstGeom>
          <a:solidFill>
            <a:srgbClr val="5C8AFF"/>
          </a:solidFill>
          <a:ln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51735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C8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9DDCFE6B-9BED-C41A-427C-B21062439DD9}"/>
              </a:ext>
            </a:extLst>
          </p:cNvPr>
          <p:cNvSpPr txBox="1"/>
          <p:nvPr/>
        </p:nvSpPr>
        <p:spPr>
          <a:xfrm>
            <a:off x="891396" y="201282"/>
            <a:ext cx="10337320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4800" b="1" dirty="0">
                <a:solidFill>
                  <a:schemeClr val="bg1"/>
                </a:solidFill>
                <a:latin typeface="Poppins"/>
                <a:cs typeface="Poppins"/>
              </a:rPr>
              <a:t>MERCI POUR VOTRE ÉCOUTE ! </a:t>
            </a:r>
            <a:endParaRPr lang="fr-FR">
              <a:solidFill>
                <a:schemeClr val="bg1"/>
              </a:solidFill>
              <a:latin typeface="Aptos" panose="02110004020202020204"/>
              <a:cs typeface="Poppins"/>
            </a:endParaRPr>
          </a:p>
          <a:p>
            <a:pPr algn="ctr"/>
            <a:r>
              <a:rPr lang="fr-FR" sz="4800" b="1" dirty="0">
                <a:solidFill>
                  <a:schemeClr val="bg1"/>
                </a:solidFill>
                <a:latin typeface="Poppins"/>
                <a:cs typeface="Poppins"/>
              </a:rPr>
              <a:t>MAINTENANT PLACE À LA PRATIQUE !</a:t>
            </a:r>
            <a:endParaRPr lang="fr-FR">
              <a:solidFill>
                <a:schemeClr val="bg1"/>
              </a:solidFill>
            </a:endParaRPr>
          </a:p>
        </p:txBody>
      </p:sp>
      <p:pic>
        <p:nvPicPr>
          <p:cNvPr id="13" name="Image 12" descr="Une image contenant clipart, Dessin animé, émoticône, illustration&#10;&#10;Description générée automatiquement">
            <a:extLst>
              <a:ext uri="{FF2B5EF4-FFF2-40B4-BE49-F238E27FC236}">
                <a16:creationId xmlns:a16="http://schemas.microsoft.com/office/drawing/2014/main" id="{2EA09826-B199-4CF8-67EB-75F342819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9121" y="2676395"/>
            <a:ext cx="3613759" cy="361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5654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66498" y="48561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10900" y="51701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E4CFBE8D-8882-C30C-C407-C63D99713D4E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À QUOI ÇA SERT ?</a:t>
            </a:r>
            <a:endParaRPr lang="fr-FR" sz="4400" b="1">
              <a:solidFill>
                <a:srgbClr val="5C8A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11" name="Flèche : chevron 10">
            <a:extLst>
              <a:ext uri="{FF2B5EF4-FFF2-40B4-BE49-F238E27FC236}">
                <a16:creationId xmlns:a16="http://schemas.microsoft.com/office/drawing/2014/main" id="{0C7FB71B-DF7F-D1C1-C3C3-9EF92BADCBC8}"/>
              </a:ext>
            </a:extLst>
          </p:cNvPr>
          <p:cNvSpPr/>
          <p:nvPr/>
        </p:nvSpPr>
        <p:spPr>
          <a:xfrm>
            <a:off x="-12225618" y="1501588"/>
            <a:ext cx="12192000" cy="2947147"/>
          </a:xfrm>
          <a:prstGeom prst="chevron">
            <a:avLst/>
          </a:prstGeom>
          <a:solidFill>
            <a:srgbClr val="5C8AFF"/>
          </a:solidFill>
          <a:ln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3" name="Image 12" descr="Une image contenant symbole, capture d’écran, logo, Police&#10;&#10;Description générée automatiquement">
            <a:extLst>
              <a:ext uri="{FF2B5EF4-FFF2-40B4-BE49-F238E27FC236}">
                <a16:creationId xmlns:a16="http://schemas.microsoft.com/office/drawing/2014/main" id="{F2F3A728-C103-C162-CA65-529457D568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66665" y="1506071"/>
            <a:ext cx="2803712" cy="2803712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F657AA40-1FE7-D60E-3141-36409916DC61}"/>
              </a:ext>
            </a:extLst>
          </p:cNvPr>
          <p:cNvSpPr txBox="1"/>
          <p:nvPr/>
        </p:nvSpPr>
        <p:spPr>
          <a:xfrm>
            <a:off x="-10623177" y="2005853"/>
            <a:ext cx="6017557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600" b="1" dirty="0">
                <a:latin typeface="Poppins"/>
                <a:cs typeface="Poppins"/>
              </a:rPr>
              <a:t>Word sert principalement à faire du </a:t>
            </a:r>
            <a:r>
              <a:rPr lang="fr-FR" sz="3600" b="1" dirty="0">
                <a:solidFill>
                  <a:srgbClr val="FE7BAB"/>
                </a:solidFill>
                <a:latin typeface="Poppins"/>
                <a:cs typeface="Poppins"/>
              </a:rPr>
              <a:t>traitement de texte</a:t>
            </a:r>
            <a:r>
              <a:rPr lang="fr-FR" sz="3600" b="1" dirty="0">
                <a:latin typeface="Poppins"/>
                <a:cs typeface="Poppins"/>
              </a:rPr>
              <a:t>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9266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chevron 1">
            <a:extLst>
              <a:ext uri="{FF2B5EF4-FFF2-40B4-BE49-F238E27FC236}">
                <a16:creationId xmlns:a16="http://schemas.microsoft.com/office/drawing/2014/main" id="{774832F6-FFEF-FC31-2A52-607F128C7B56}"/>
              </a:ext>
            </a:extLst>
          </p:cNvPr>
          <p:cNvSpPr/>
          <p:nvPr/>
        </p:nvSpPr>
        <p:spPr>
          <a:xfrm>
            <a:off x="0" y="1501588"/>
            <a:ext cx="12192000" cy="2947147"/>
          </a:xfrm>
          <a:prstGeom prst="chevron">
            <a:avLst/>
          </a:prstGeom>
          <a:solidFill>
            <a:srgbClr val="5C8AFF"/>
          </a:solidFill>
          <a:ln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66498" y="48561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10900" y="51701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E4CFBE8D-8882-C30C-C407-C63D99713D4E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À QUOI ÇA SERT ?</a:t>
            </a:r>
            <a:endParaRPr lang="fr-FR" sz="4400" b="1">
              <a:solidFill>
                <a:srgbClr val="5C8A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3" name="Image 2" descr="Une image contenant symbole, capture d’écran, logo, Police&#10;&#10;Description générée automatiquement">
            <a:extLst>
              <a:ext uri="{FF2B5EF4-FFF2-40B4-BE49-F238E27FC236}">
                <a16:creationId xmlns:a16="http://schemas.microsoft.com/office/drawing/2014/main" id="{25064074-D1F6-4BAF-C82F-3BC868BEC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8953" y="1506071"/>
            <a:ext cx="2803712" cy="280371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D4EEC23-A4B5-1E8E-7C1E-F565FCDA41C0}"/>
              </a:ext>
            </a:extLst>
          </p:cNvPr>
          <p:cNvSpPr txBox="1"/>
          <p:nvPr/>
        </p:nvSpPr>
        <p:spPr>
          <a:xfrm>
            <a:off x="1602441" y="2005853"/>
            <a:ext cx="6017557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600" b="1" dirty="0">
                <a:latin typeface="Poppins"/>
                <a:cs typeface="Poppins"/>
              </a:rPr>
              <a:t>Word sert principalement à faire du </a:t>
            </a:r>
            <a:r>
              <a:rPr lang="fr-FR" sz="3600" b="1" dirty="0">
                <a:solidFill>
                  <a:srgbClr val="FE7BAB"/>
                </a:solidFill>
                <a:latin typeface="Poppins"/>
                <a:cs typeface="Poppins"/>
              </a:rPr>
              <a:t>traitement de texte</a:t>
            </a:r>
            <a:r>
              <a:rPr lang="fr-FR" sz="3600" b="1" dirty="0">
                <a:latin typeface="Poppins"/>
                <a:cs typeface="Poppins"/>
              </a:rPr>
              <a:t>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420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ctogone 4">
            <a:extLst>
              <a:ext uri="{FF2B5EF4-FFF2-40B4-BE49-F238E27FC236}">
                <a16:creationId xmlns:a16="http://schemas.microsoft.com/office/drawing/2014/main" id="{3B9FC8AF-8367-E9F6-56BC-A00E9F930227}"/>
              </a:ext>
            </a:extLst>
          </p:cNvPr>
          <p:cNvSpPr/>
          <p:nvPr/>
        </p:nvSpPr>
        <p:spPr>
          <a:xfrm>
            <a:off x="-766498" y="48561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Octogone 6">
            <a:extLst>
              <a:ext uri="{FF2B5EF4-FFF2-40B4-BE49-F238E27FC236}">
                <a16:creationId xmlns:a16="http://schemas.microsoft.com/office/drawing/2014/main" id="{01001EE0-5108-61D2-5762-5195714E8E40}"/>
              </a:ext>
            </a:extLst>
          </p:cNvPr>
          <p:cNvSpPr/>
          <p:nvPr/>
        </p:nvSpPr>
        <p:spPr>
          <a:xfrm>
            <a:off x="-410900" y="51701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2446B7B4-B476-1852-4666-23C2BB6C29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E4CFBE8D-8882-C30C-C407-C63D99713D4E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5C8AFF"/>
                </a:solidFill>
                <a:latin typeface="Poppins"/>
                <a:cs typeface="Poppins"/>
              </a:rPr>
              <a:t>À QUOI ÇA SERT ?</a:t>
            </a:r>
            <a:endParaRPr lang="fr-FR" sz="4400" b="1">
              <a:solidFill>
                <a:srgbClr val="5C8AFF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3" name="Image 2" descr="Une image contenant symbole, capture d’écran, logo, Police&#10;&#10;Description générée automatiquement">
            <a:extLst>
              <a:ext uri="{FF2B5EF4-FFF2-40B4-BE49-F238E27FC236}">
                <a16:creationId xmlns:a16="http://schemas.microsoft.com/office/drawing/2014/main" id="{25064074-D1F6-4BAF-C82F-3BC868BEC5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7659" y="1506071"/>
            <a:ext cx="3745006" cy="3789829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1D4EEC23-A4B5-1E8E-7C1E-F565FCDA41C0}"/>
              </a:ext>
            </a:extLst>
          </p:cNvPr>
          <p:cNvSpPr txBox="1"/>
          <p:nvPr/>
        </p:nvSpPr>
        <p:spPr>
          <a:xfrm>
            <a:off x="739588" y="1804147"/>
            <a:ext cx="6017557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600" b="1" dirty="0">
                <a:latin typeface="Poppins"/>
                <a:cs typeface="Poppins"/>
              </a:rPr>
              <a:t> </a:t>
            </a:r>
            <a:r>
              <a:rPr lang="fr-FR" sz="3600" b="1" dirty="0">
                <a:solidFill>
                  <a:srgbClr val="000000"/>
                </a:solidFill>
                <a:latin typeface="Poppins"/>
                <a:cs typeface="Poppins"/>
              </a:rPr>
              <a:t>Et on fait quoi concrètement avec du </a:t>
            </a:r>
            <a:r>
              <a:rPr lang="fr-FR" sz="3600" b="1" dirty="0">
                <a:solidFill>
                  <a:srgbClr val="FE7BAB"/>
                </a:solidFill>
                <a:latin typeface="Poppins"/>
                <a:cs typeface="Poppins"/>
              </a:rPr>
              <a:t>traitement de texte</a:t>
            </a:r>
            <a:r>
              <a:rPr lang="fr-FR" sz="3600" b="1" dirty="0">
                <a:latin typeface="Poppins"/>
                <a:cs typeface="Poppins"/>
              </a:rPr>
              <a:t>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87085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F323CC99-D364-7EAD-6208-593711D01F85}"/>
              </a:ext>
            </a:extLst>
          </p:cNvPr>
          <p:cNvSpPr/>
          <p:nvPr/>
        </p:nvSpPr>
        <p:spPr>
          <a:xfrm>
            <a:off x="12434066" y="-4422262"/>
            <a:ext cx="3321538" cy="3370384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8ED9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Organigramme : Connecteur 2">
            <a:extLst>
              <a:ext uri="{FF2B5EF4-FFF2-40B4-BE49-F238E27FC236}">
                <a16:creationId xmlns:a16="http://schemas.microsoft.com/office/drawing/2014/main" id="{F4530EDD-7780-A8E6-FAD4-E5E6082856ED}"/>
              </a:ext>
            </a:extLst>
          </p:cNvPr>
          <p:cNvSpPr/>
          <p:nvPr/>
        </p:nvSpPr>
        <p:spPr>
          <a:xfrm>
            <a:off x="7667217" y="2197262"/>
            <a:ext cx="3321538" cy="3370384"/>
          </a:xfrm>
          <a:prstGeom prst="flowChartConnector">
            <a:avLst/>
          </a:prstGeom>
          <a:solidFill>
            <a:srgbClr val="F7BD83"/>
          </a:solidFill>
          <a:ln>
            <a:solidFill>
              <a:srgbClr val="F7BD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 descr="Une image contenant Graphique, capture d’écran, graphisme, conception&#10;&#10;Description générée automatiquement">
            <a:extLst>
              <a:ext uri="{FF2B5EF4-FFF2-40B4-BE49-F238E27FC236}">
                <a16:creationId xmlns:a16="http://schemas.microsoft.com/office/drawing/2014/main" id="{ADF6022B-3694-EAC0-C6B7-7ED6748E2D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2364" y="2716306"/>
            <a:ext cx="2333065" cy="2333065"/>
          </a:xfrm>
          <a:prstGeom prst="rect">
            <a:avLst/>
          </a:prstGeom>
        </p:spPr>
      </p:pic>
      <p:pic>
        <p:nvPicPr>
          <p:cNvPr id="26" name="Image 25" descr="Une image contenant jaune, Caractère coloré, capture d’écran, ligne&#10;&#10;Description générée automatiquement">
            <a:extLst>
              <a:ext uri="{FF2B5EF4-FFF2-40B4-BE49-F238E27FC236}">
                <a16:creationId xmlns:a16="http://schemas.microsoft.com/office/drawing/2014/main" id="{72C4B8D5-1459-12AF-4A75-661331488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6684" y="-3877358"/>
            <a:ext cx="2310654" cy="2265830"/>
          </a:xfrm>
          <a:prstGeom prst="rect">
            <a:avLst/>
          </a:prstGeom>
        </p:spPr>
      </p:pic>
      <p:sp>
        <p:nvSpPr>
          <p:cNvPr id="28" name="Octogone 27">
            <a:extLst>
              <a:ext uri="{FF2B5EF4-FFF2-40B4-BE49-F238E27FC236}">
                <a16:creationId xmlns:a16="http://schemas.microsoft.com/office/drawing/2014/main" id="{AA71999B-0988-5EFA-2D3E-A15A934F58E8}"/>
              </a:ext>
            </a:extLst>
          </p:cNvPr>
          <p:cNvSpPr/>
          <p:nvPr/>
        </p:nvSpPr>
        <p:spPr>
          <a:xfrm>
            <a:off x="-766498" y="48561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Octogone 29">
            <a:extLst>
              <a:ext uri="{FF2B5EF4-FFF2-40B4-BE49-F238E27FC236}">
                <a16:creationId xmlns:a16="http://schemas.microsoft.com/office/drawing/2014/main" id="{2960D4A4-E648-2CD8-367E-5CADEBB17ABE}"/>
              </a:ext>
            </a:extLst>
          </p:cNvPr>
          <p:cNvSpPr/>
          <p:nvPr/>
        </p:nvSpPr>
        <p:spPr>
          <a:xfrm>
            <a:off x="-410900" y="51701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2" name="Image 31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AD25273A-C76D-E1F3-F039-EAA98FC888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34" name="ZoneTexte 33">
            <a:extLst>
              <a:ext uri="{FF2B5EF4-FFF2-40B4-BE49-F238E27FC236}">
                <a16:creationId xmlns:a16="http://schemas.microsoft.com/office/drawing/2014/main" id="{65277F6F-C91D-EC53-631D-7352EBF598C4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FE7BAB"/>
                </a:solidFill>
                <a:latin typeface="Poppins"/>
                <a:cs typeface="Poppins"/>
              </a:rPr>
              <a:t>À QUOI ÇA SERT ?</a:t>
            </a:r>
            <a:endParaRPr lang="fr-FR" sz="4400" b="1">
              <a:solidFill>
                <a:srgbClr val="FE7BA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A76E2574-F3D3-0DE7-E533-DD97A3FFDEC7}"/>
              </a:ext>
            </a:extLst>
          </p:cNvPr>
          <p:cNvSpPr txBox="1"/>
          <p:nvPr/>
        </p:nvSpPr>
        <p:spPr>
          <a:xfrm>
            <a:off x="1957357" y="2199616"/>
            <a:ext cx="4702342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 dirty="0">
                <a:solidFill>
                  <a:srgbClr val="5C8AFF"/>
                </a:solidFill>
                <a:latin typeface="Poppins"/>
                <a:cs typeface="Poppins"/>
              </a:rPr>
              <a:t>ÉCRIRE DES LETTRES DE MOTIVATIONS</a:t>
            </a:r>
          </a:p>
          <a:p>
            <a:endParaRPr lang="fr-FR" sz="3200" b="1">
              <a:solidFill>
                <a:srgbClr val="5C8AFF"/>
              </a:solidFill>
              <a:latin typeface="Poppins"/>
              <a:cs typeface="Poppins"/>
            </a:endParaRPr>
          </a:p>
          <a:p>
            <a:endParaRPr lang="fr-FR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3188129568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rganigramme : Connecteur 23">
            <a:extLst>
              <a:ext uri="{FF2B5EF4-FFF2-40B4-BE49-F238E27FC236}">
                <a16:creationId xmlns:a16="http://schemas.microsoft.com/office/drawing/2014/main" id="{F6CD1AD2-B8DD-8CD5-11F2-5F4FD451A08C}"/>
              </a:ext>
            </a:extLst>
          </p:cNvPr>
          <p:cNvSpPr/>
          <p:nvPr/>
        </p:nvSpPr>
        <p:spPr>
          <a:xfrm>
            <a:off x="7471831" y="7326109"/>
            <a:ext cx="3321538" cy="3370384"/>
          </a:xfrm>
          <a:prstGeom prst="flowChartConnector">
            <a:avLst/>
          </a:prstGeom>
          <a:solidFill>
            <a:srgbClr val="F7BD83"/>
          </a:solidFill>
          <a:ln>
            <a:solidFill>
              <a:srgbClr val="F7BD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F323CC99-D364-7EAD-6208-593711D01F85}"/>
              </a:ext>
            </a:extLst>
          </p:cNvPr>
          <p:cNvSpPr/>
          <p:nvPr/>
        </p:nvSpPr>
        <p:spPr>
          <a:xfrm>
            <a:off x="11766012" y="-4798043"/>
            <a:ext cx="3321538" cy="3370384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Organigramme : Connecteur 2">
            <a:extLst>
              <a:ext uri="{FF2B5EF4-FFF2-40B4-BE49-F238E27FC236}">
                <a16:creationId xmlns:a16="http://schemas.microsoft.com/office/drawing/2014/main" id="{F4530EDD-7780-A8E6-FAD4-E5E6082856ED}"/>
              </a:ext>
            </a:extLst>
          </p:cNvPr>
          <p:cNvSpPr/>
          <p:nvPr/>
        </p:nvSpPr>
        <p:spPr>
          <a:xfrm>
            <a:off x="7667217" y="2197262"/>
            <a:ext cx="3321538" cy="3370384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8ED9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ctogone 11">
            <a:extLst>
              <a:ext uri="{FF2B5EF4-FFF2-40B4-BE49-F238E27FC236}">
                <a16:creationId xmlns:a16="http://schemas.microsoft.com/office/drawing/2014/main" id="{354F0A00-28F8-2E14-E72C-EEF5B7C0FBA6}"/>
              </a:ext>
            </a:extLst>
          </p:cNvPr>
          <p:cNvSpPr/>
          <p:nvPr/>
        </p:nvSpPr>
        <p:spPr>
          <a:xfrm>
            <a:off x="-766498" y="48561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ctogone 19">
            <a:extLst>
              <a:ext uri="{FF2B5EF4-FFF2-40B4-BE49-F238E27FC236}">
                <a16:creationId xmlns:a16="http://schemas.microsoft.com/office/drawing/2014/main" id="{CA6C5F0C-F52F-5D01-52FE-A16820D580A9}"/>
              </a:ext>
            </a:extLst>
          </p:cNvPr>
          <p:cNvSpPr/>
          <p:nvPr/>
        </p:nvSpPr>
        <p:spPr>
          <a:xfrm>
            <a:off x="-410900" y="51701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104BDC74-F794-29F0-7AF8-571DEF9CA9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41D9610F-9D7C-F52A-1095-DD111080F1AC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FE7BAB"/>
                </a:solidFill>
                <a:latin typeface="Poppins"/>
                <a:cs typeface="Poppins"/>
              </a:rPr>
              <a:t>À QUOI ÇA SERT ?</a:t>
            </a:r>
            <a:endParaRPr lang="fr-FR" sz="4400" b="1">
              <a:solidFill>
                <a:srgbClr val="FE7BA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33" name="Image 32" descr="Une image contenant Graphique, capture d’écran, graphisme, conception&#10;&#10;Description générée automatiquement">
            <a:extLst>
              <a:ext uri="{FF2B5EF4-FFF2-40B4-BE49-F238E27FC236}">
                <a16:creationId xmlns:a16="http://schemas.microsoft.com/office/drawing/2014/main" id="{81B7D5B0-658B-C7F0-EBF6-323F6C43BC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4035" y="7841539"/>
            <a:ext cx="2333065" cy="2333065"/>
          </a:xfrm>
          <a:prstGeom prst="rect">
            <a:avLst/>
          </a:prstGeom>
        </p:spPr>
      </p:pic>
      <p:pic>
        <p:nvPicPr>
          <p:cNvPr id="37" name="Image 36" descr="Une image contenant capture d’écran, Graphique, Police, symbole&#10;&#10;Description générée automatiquement">
            <a:extLst>
              <a:ext uri="{FF2B5EF4-FFF2-40B4-BE49-F238E27FC236}">
                <a16:creationId xmlns:a16="http://schemas.microsoft.com/office/drawing/2014/main" id="{D917A464-66B6-58C3-EFCD-B591403A9B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72468" y="-4292744"/>
            <a:ext cx="2299448" cy="2366683"/>
          </a:xfrm>
          <a:prstGeom prst="rect">
            <a:avLst/>
          </a:prstGeom>
        </p:spPr>
      </p:pic>
      <p:pic>
        <p:nvPicPr>
          <p:cNvPr id="39" name="Image 38" descr="Une image contenant jaune, Caractère coloré, capture d’écran, ligne&#10;&#10;Description générée automatiquement">
            <a:extLst>
              <a:ext uri="{FF2B5EF4-FFF2-40B4-BE49-F238E27FC236}">
                <a16:creationId xmlns:a16="http://schemas.microsoft.com/office/drawing/2014/main" id="{3CD614D5-75DE-0340-6564-2BF20FC804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6355" y="2750998"/>
            <a:ext cx="2310654" cy="2265830"/>
          </a:xfrm>
          <a:prstGeom prst="rect">
            <a:avLst/>
          </a:prstGeom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id="{F3560FC3-84C4-A954-F40F-8BA2691D27EA}"/>
              </a:ext>
            </a:extLst>
          </p:cNvPr>
          <p:cNvSpPr txBox="1"/>
          <p:nvPr/>
        </p:nvSpPr>
        <p:spPr>
          <a:xfrm>
            <a:off x="1957357" y="2199616"/>
            <a:ext cx="4702342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 dirty="0">
                <a:solidFill>
                  <a:srgbClr val="5C8AFF"/>
                </a:solidFill>
                <a:latin typeface="Poppins"/>
                <a:cs typeface="Poppins"/>
              </a:rPr>
              <a:t>ÉCRIRE DES COURRIERS </a:t>
            </a:r>
            <a:endParaRPr lang="fr-FR" dirty="0"/>
          </a:p>
          <a:p>
            <a:endParaRPr lang="fr-FR" sz="3200" b="1">
              <a:solidFill>
                <a:srgbClr val="5C8AFF"/>
              </a:solidFill>
              <a:latin typeface="Poppins"/>
              <a:cs typeface="Poppins"/>
            </a:endParaRPr>
          </a:p>
          <a:p>
            <a:endParaRPr lang="fr-FR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16648923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rganigramme : Connecteur 20">
            <a:extLst>
              <a:ext uri="{FF2B5EF4-FFF2-40B4-BE49-F238E27FC236}">
                <a16:creationId xmlns:a16="http://schemas.microsoft.com/office/drawing/2014/main" id="{CC4CBB08-EE03-0B5F-121F-9890D381DDE5}"/>
              </a:ext>
            </a:extLst>
          </p:cNvPr>
          <p:cNvSpPr/>
          <p:nvPr/>
        </p:nvSpPr>
        <p:spPr>
          <a:xfrm>
            <a:off x="11281832" y="10012647"/>
            <a:ext cx="3321538" cy="3370384"/>
          </a:xfrm>
          <a:prstGeom prst="flowChartConnector">
            <a:avLst/>
          </a:prstGeom>
          <a:solidFill>
            <a:srgbClr val="F7BD83"/>
          </a:solidFill>
          <a:ln>
            <a:solidFill>
              <a:srgbClr val="F7BD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rganigramme : Connecteur 23">
            <a:extLst>
              <a:ext uri="{FF2B5EF4-FFF2-40B4-BE49-F238E27FC236}">
                <a16:creationId xmlns:a16="http://schemas.microsoft.com/office/drawing/2014/main" id="{F6CD1AD2-B8DD-8CD5-11F2-5F4FD451A08C}"/>
              </a:ext>
            </a:extLst>
          </p:cNvPr>
          <p:cNvSpPr/>
          <p:nvPr/>
        </p:nvSpPr>
        <p:spPr>
          <a:xfrm>
            <a:off x="7471831" y="7326109"/>
            <a:ext cx="3321538" cy="3370384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8ED9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F323CC99-D364-7EAD-6208-593711D01F85}"/>
              </a:ext>
            </a:extLst>
          </p:cNvPr>
          <p:cNvSpPr/>
          <p:nvPr/>
        </p:nvSpPr>
        <p:spPr>
          <a:xfrm>
            <a:off x="10176438" y="-4431764"/>
            <a:ext cx="3321538" cy="3370384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Organigramme : Connecteur 2">
            <a:extLst>
              <a:ext uri="{FF2B5EF4-FFF2-40B4-BE49-F238E27FC236}">
                <a16:creationId xmlns:a16="http://schemas.microsoft.com/office/drawing/2014/main" id="{F4530EDD-7780-A8E6-FAD4-E5E6082856ED}"/>
              </a:ext>
            </a:extLst>
          </p:cNvPr>
          <p:cNvSpPr/>
          <p:nvPr/>
        </p:nvSpPr>
        <p:spPr>
          <a:xfrm>
            <a:off x="7667217" y="2197262"/>
            <a:ext cx="3321538" cy="3370384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ctogone 11">
            <a:extLst>
              <a:ext uri="{FF2B5EF4-FFF2-40B4-BE49-F238E27FC236}">
                <a16:creationId xmlns:a16="http://schemas.microsoft.com/office/drawing/2014/main" id="{1C968295-CD65-039F-354B-0FE4F9C26BAE}"/>
              </a:ext>
            </a:extLst>
          </p:cNvPr>
          <p:cNvSpPr/>
          <p:nvPr/>
        </p:nvSpPr>
        <p:spPr>
          <a:xfrm>
            <a:off x="-766498" y="48561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ctogone 19">
            <a:extLst>
              <a:ext uri="{FF2B5EF4-FFF2-40B4-BE49-F238E27FC236}">
                <a16:creationId xmlns:a16="http://schemas.microsoft.com/office/drawing/2014/main" id="{25093D1C-E8AC-0455-B0F0-A5012942E624}"/>
              </a:ext>
            </a:extLst>
          </p:cNvPr>
          <p:cNvSpPr/>
          <p:nvPr/>
        </p:nvSpPr>
        <p:spPr>
          <a:xfrm>
            <a:off x="-410900" y="51701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08B01537-D072-D021-5D07-2568E6E0EE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1620E72E-169B-D370-A220-2878768E779A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FE7BAB"/>
                </a:solidFill>
                <a:latin typeface="Poppins"/>
                <a:cs typeface="Poppins"/>
              </a:rPr>
              <a:t>À QUOI ÇA SERT ?</a:t>
            </a:r>
            <a:endParaRPr lang="fr-FR" sz="4400" b="1">
              <a:solidFill>
                <a:srgbClr val="FE7BA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33" name="Image 32" descr="Une image contenant Graphique, capture d’écran, graphisme, conception&#10;&#10;Description générée automatiquement">
            <a:extLst>
              <a:ext uri="{FF2B5EF4-FFF2-40B4-BE49-F238E27FC236}">
                <a16:creationId xmlns:a16="http://schemas.microsoft.com/office/drawing/2014/main" id="{E268526F-55E0-7FA3-CA41-67C33DD47D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74035" y="10524196"/>
            <a:ext cx="2333065" cy="2333065"/>
          </a:xfrm>
          <a:prstGeom prst="rect">
            <a:avLst/>
          </a:prstGeom>
        </p:spPr>
      </p:pic>
      <p:pic>
        <p:nvPicPr>
          <p:cNvPr id="37" name="Image 36" descr="Une image contenant capture d’écran, Graphique, Police, symbole&#10;&#10;Description générée automatiquement">
            <a:extLst>
              <a:ext uri="{FF2B5EF4-FFF2-40B4-BE49-F238E27FC236}">
                <a16:creationId xmlns:a16="http://schemas.microsoft.com/office/drawing/2014/main" id="{999B9DD4-2824-D36F-3B65-2CC5ABC511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0632" y="2690517"/>
            <a:ext cx="2299448" cy="2366683"/>
          </a:xfrm>
          <a:prstGeom prst="rect">
            <a:avLst/>
          </a:prstGeom>
        </p:spPr>
      </p:pic>
      <p:pic>
        <p:nvPicPr>
          <p:cNvPr id="39" name="Image 38" descr="Une image contenant jaune, Caractère coloré, capture d’écran, ligne&#10;&#10;Description générée automatiquement">
            <a:extLst>
              <a:ext uri="{FF2B5EF4-FFF2-40B4-BE49-F238E27FC236}">
                <a16:creationId xmlns:a16="http://schemas.microsoft.com/office/drawing/2014/main" id="{5196CC04-5C5A-57E3-8347-44696922CF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68027" y="7750971"/>
            <a:ext cx="2310654" cy="2265830"/>
          </a:xfrm>
          <a:prstGeom prst="rect">
            <a:avLst/>
          </a:prstGeom>
        </p:spPr>
      </p:pic>
      <p:pic>
        <p:nvPicPr>
          <p:cNvPr id="41" name="Image 40" descr="Une image contenant capture d’écran, carré, Rectangle, jaune&#10;&#10;Description générée automatiquement">
            <a:extLst>
              <a:ext uri="{FF2B5EF4-FFF2-40B4-BE49-F238E27FC236}">
                <a16:creationId xmlns:a16="http://schemas.microsoft.com/office/drawing/2014/main" id="{8F6A2C97-9B8E-DDAB-5670-EF90746825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40025" y="-3868457"/>
            <a:ext cx="2194143" cy="2246335"/>
          </a:xfrm>
          <a:prstGeom prst="rect">
            <a:avLst/>
          </a:prstGeom>
        </p:spPr>
      </p:pic>
      <p:sp>
        <p:nvSpPr>
          <p:cNvPr id="43" name="ZoneTexte 42">
            <a:extLst>
              <a:ext uri="{FF2B5EF4-FFF2-40B4-BE49-F238E27FC236}">
                <a16:creationId xmlns:a16="http://schemas.microsoft.com/office/drawing/2014/main" id="{370C3208-5F57-17C3-D7A5-893FA2264BEC}"/>
              </a:ext>
            </a:extLst>
          </p:cNvPr>
          <p:cNvSpPr txBox="1"/>
          <p:nvPr/>
        </p:nvSpPr>
        <p:spPr>
          <a:xfrm>
            <a:off x="1957357" y="2199616"/>
            <a:ext cx="4702342" cy="13542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 dirty="0">
                <a:solidFill>
                  <a:srgbClr val="5C8AFF"/>
                </a:solidFill>
                <a:latin typeface="Poppins"/>
                <a:cs typeface="Poppins"/>
              </a:rPr>
              <a:t>FAIRE SON CV</a:t>
            </a:r>
            <a:endParaRPr lang="fr-FR" dirty="0"/>
          </a:p>
          <a:p>
            <a:endParaRPr lang="fr-FR" sz="3200" b="1">
              <a:solidFill>
                <a:srgbClr val="5C8AFF"/>
              </a:solidFill>
              <a:latin typeface="Poppins"/>
              <a:cs typeface="Poppins"/>
            </a:endParaRPr>
          </a:p>
          <a:p>
            <a:endParaRPr lang="fr-FR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9695542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rganigramme : Connecteur 20">
            <a:extLst>
              <a:ext uri="{FF2B5EF4-FFF2-40B4-BE49-F238E27FC236}">
                <a16:creationId xmlns:a16="http://schemas.microsoft.com/office/drawing/2014/main" id="{CC4CBB08-EE03-0B5F-121F-9890D381DDE5}"/>
              </a:ext>
            </a:extLst>
          </p:cNvPr>
          <p:cNvSpPr/>
          <p:nvPr/>
        </p:nvSpPr>
        <p:spPr>
          <a:xfrm>
            <a:off x="16723294" y="10227570"/>
            <a:ext cx="3321538" cy="3370384"/>
          </a:xfrm>
          <a:prstGeom prst="flowChartConnector">
            <a:avLst/>
          </a:prstGeom>
          <a:solidFill>
            <a:srgbClr val="F7BD83"/>
          </a:solidFill>
          <a:ln>
            <a:solidFill>
              <a:srgbClr val="F7BD8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Organigramme : Connecteur 23">
            <a:extLst>
              <a:ext uri="{FF2B5EF4-FFF2-40B4-BE49-F238E27FC236}">
                <a16:creationId xmlns:a16="http://schemas.microsoft.com/office/drawing/2014/main" id="{F6CD1AD2-B8DD-8CD5-11F2-5F4FD451A08C}"/>
              </a:ext>
            </a:extLst>
          </p:cNvPr>
          <p:cNvSpPr/>
          <p:nvPr/>
        </p:nvSpPr>
        <p:spPr>
          <a:xfrm>
            <a:off x="11907062" y="9748878"/>
            <a:ext cx="3321538" cy="3370384"/>
          </a:xfrm>
          <a:prstGeom prst="flowChartConnecto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8ED9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Organigramme : Connecteur 13">
            <a:extLst>
              <a:ext uri="{FF2B5EF4-FFF2-40B4-BE49-F238E27FC236}">
                <a16:creationId xmlns:a16="http://schemas.microsoft.com/office/drawing/2014/main" id="{F323CC99-D364-7EAD-6208-593711D01F85}"/>
              </a:ext>
            </a:extLst>
          </p:cNvPr>
          <p:cNvSpPr/>
          <p:nvPr/>
        </p:nvSpPr>
        <p:spPr>
          <a:xfrm>
            <a:off x="7686755" y="2177723"/>
            <a:ext cx="3321538" cy="3370384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Organigramme : Connecteur 2">
            <a:extLst>
              <a:ext uri="{FF2B5EF4-FFF2-40B4-BE49-F238E27FC236}">
                <a16:creationId xmlns:a16="http://schemas.microsoft.com/office/drawing/2014/main" id="{F4530EDD-7780-A8E6-FAD4-E5E6082856ED}"/>
              </a:ext>
            </a:extLst>
          </p:cNvPr>
          <p:cNvSpPr/>
          <p:nvPr/>
        </p:nvSpPr>
        <p:spPr>
          <a:xfrm>
            <a:off x="8184986" y="7570339"/>
            <a:ext cx="3321538" cy="3370384"/>
          </a:xfrm>
          <a:prstGeom prst="flowChartConnector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Octogone 10">
            <a:extLst>
              <a:ext uri="{FF2B5EF4-FFF2-40B4-BE49-F238E27FC236}">
                <a16:creationId xmlns:a16="http://schemas.microsoft.com/office/drawing/2014/main" id="{E90336E8-33BB-63F9-CEEF-E560E618F9B7}"/>
              </a:ext>
            </a:extLst>
          </p:cNvPr>
          <p:cNvSpPr/>
          <p:nvPr/>
        </p:nvSpPr>
        <p:spPr>
          <a:xfrm>
            <a:off x="-766498" y="4856178"/>
            <a:ext cx="3758184" cy="3630168"/>
          </a:xfrm>
          <a:prstGeom prst="octagon">
            <a:avLst/>
          </a:prstGeom>
          <a:noFill/>
          <a:ln w="76200">
            <a:solidFill>
              <a:srgbClr val="5C8A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ctogone 19">
            <a:extLst>
              <a:ext uri="{FF2B5EF4-FFF2-40B4-BE49-F238E27FC236}">
                <a16:creationId xmlns:a16="http://schemas.microsoft.com/office/drawing/2014/main" id="{DE36E307-C8B8-5E7F-5C13-6BF910173A9E}"/>
              </a:ext>
            </a:extLst>
          </p:cNvPr>
          <p:cNvSpPr/>
          <p:nvPr/>
        </p:nvSpPr>
        <p:spPr>
          <a:xfrm>
            <a:off x="-410900" y="5170122"/>
            <a:ext cx="3035809" cy="3002280"/>
          </a:xfrm>
          <a:prstGeom prst="octagon">
            <a:avLst/>
          </a:prstGeom>
          <a:noFill/>
          <a:ln w="76200">
            <a:solidFill>
              <a:srgbClr val="35EC9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7" name="Image 26" descr="Une image contenant capture d’écran, Graphique, Police, graphisme&#10;&#10;Description générée automatiquement">
            <a:extLst>
              <a:ext uri="{FF2B5EF4-FFF2-40B4-BE49-F238E27FC236}">
                <a16:creationId xmlns:a16="http://schemas.microsoft.com/office/drawing/2014/main" id="{CBA3689E-778F-4AC1-084C-1C6795F9D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320" y="5821045"/>
            <a:ext cx="2701229" cy="969823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5403FA6D-1712-A5BD-53C6-56B7B2D84041}"/>
              </a:ext>
            </a:extLst>
          </p:cNvPr>
          <p:cNvSpPr txBox="1"/>
          <p:nvPr/>
        </p:nvSpPr>
        <p:spPr>
          <a:xfrm>
            <a:off x="3281571" y="302665"/>
            <a:ext cx="5628858" cy="7694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4400" b="1" dirty="0">
                <a:solidFill>
                  <a:srgbClr val="FE7BAB"/>
                </a:solidFill>
                <a:latin typeface="Poppins"/>
                <a:cs typeface="Poppins"/>
              </a:rPr>
              <a:t>À QUOI ÇA SERT ?</a:t>
            </a:r>
            <a:endParaRPr lang="fr-FR" sz="4400" b="1">
              <a:solidFill>
                <a:srgbClr val="FE7BAB"/>
              </a:solidFill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pic>
        <p:nvPicPr>
          <p:cNvPr id="33" name="Image 32" descr="Une image contenant Graphique, capture d’écran, graphisme, conception&#10;&#10;Description générée automatiquement">
            <a:extLst>
              <a:ext uri="{FF2B5EF4-FFF2-40B4-BE49-F238E27FC236}">
                <a16:creationId xmlns:a16="http://schemas.microsoft.com/office/drawing/2014/main" id="{0D892FB4-EB7C-88F2-D9B4-22C93F0B43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22858" y="10743402"/>
            <a:ext cx="2333065" cy="2333065"/>
          </a:xfrm>
          <a:prstGeom prst="rect">
            <a:avLst/>
          </a:prstGeom>
        </p:spPr>
      </p:pic>
      <p:pic>
        <p:nvPicPr>
          <p:cNvPr id="37" name="Image 36" descr="Une image contenant capture d’écran, Graphique, Police, symbole&#10;&#10;Description générée automatiquement">
            <a:extLst>
              <a:ext uri="{FF2B5EF4-FFF2-40B4-BE49-F238E27FC236}">
                <a16:creationId xmlns:a16="http://schemas.microsoft.com/office/drawing/2014/main" id="{F071F6BA-8007-2C7C-2F9D-C401EE21AD4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2112" y="8076708"/>
            <a:ext cx="2299448" cy="2366683"/>
          </a:xfrm>
          <a:prstGeom prst="rect">
            <a:avLst/>
          </a:prstGeom>
        </p:spPr>
      </p:pic>
      <p:pic>
        <p:nvPicPr>
          <p:cNvPr id="39" name="Image 38" descr="Une image contenant jaune, Caractère coloré, capture d’écran, ligne&#10;&#10;Description générée automatiquement">
            <a:extLst>
              <a:ext uri="{FF2B5EF4-FFF2-40B4-BE49-F238E27FC236}">
                <a16:creationId xmlns:a16="http://schemas.microsoft.com/office/drawing/2014/main" id="{CC6808B6-5022-B7FE-41F6-80E3735FA6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98274" y="10141354"/>
            <a:ext cx="2310654" cy="2265830"/>
          </a:xfrm>
          <a:prstGeom prst="rect">
            <a:avLst/>
          </a:prstGeom>
        </p:spPr>
      </p:pic>
      <p:pic>
        <p:nvPicPr>
          <p:cNvPr id="43" name="Image 42" descr="Une image contenant capture d’écran, carré, Rectangle, jaune&#10;&#10;Description générée automatiquement">
            <a:extLst>
              <a:ext uri="{FF2B5EF4-FFF2-40B4-BE49-F238E27FC236}">
                <a16:creationId xmlns:a16="http://schemas.microsoft.com/office/drawing/2014/main" id="{948C88A8-ED6A-EECB-E9C4-DED46EA4F16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55696" y="2739023"/>
            <a:ext cx="2194143" cy="2246335"/>
          </a:xfrm>
          <a:prstGeom prst="rect">
            <a:avLst/>
          </a:prstGeom>
        </p:spPr>
      </p:pic>
      <p:sp>
        <p:nvSpPr>
          <p:cNvPr id="45" name="Organigramme : Connecteur 44">
            <a:extLst>
              <a:ext uri="{FF2B5EF4-FFF2-40B4-BE49-F238E27FC236}">
                <a16:creationId xmlns:a16="http://schemas.microsoft.com/office/drawing/2014/main" id="{0557C68D-430C-C908-EB53-8CAF8439AE52}"/>
              </a:ext>
            </a:extLst>
          </p:cNvPr>
          <p:cNvSpPr/>
          <p:nvPr/>
        </p:nvSpPr>
        <p:spPr>
          <a:xfrm>
            <a:off x="12352699" y="-4252974"/>
            <a:ext cx="3321538" cy="3370384"/>
          </a:xfrm>
          <a:prstGeom prst="flowChartConnector">
            <a:avLst/>
          </a:prstGeom>
          <a:solidFill>
            <a:srgbClr val="F2E980"/>
          </a:solidFill>
          <a:ln>
            <a:solidFill>
              <a:srgbClr val="F2E98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7" name="Image 46" descr="Une image contenant cercle, Graphique, Caractère coloré&#10;&#10;Description générée automatiquement">
            <a:extLst>
              <a:ext uri="{FF2B5EF4-FFF2-40B4-BE49-F238E27FC236}">
                <a16:creationId xmlns:a16="http://schemas.microsoft.com/office/drawing/2014/main" id="{6C085642-D803-1FB4-031A-F1E560AA9F5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770899" y="-3922335"/>
            <a:ext cx="2653431" cy="2653431"/>
          </a:xfrm>
          <a:prstGeom prst="rect">
            <a:avLst/>
          </a:prstGeom>
        </p:spPr>
      </p:pic>
      <p:sp>
        <p:nvSpPr>
          <p:cNvPr id="49" name="ZoneTexte 48">
            <a:extLst>
              <a:ext uri="{FF2B5EF4-FFF2-40B4-BE49-F238E27FC236}">
                <a16:creationId xmlns:a16="http://schemas.microsoft.com/office/drawing/2014/main" id="{8BA89984-2724-3A0B-A4DD-788599DCC884}"/>
              </a:ext>
            </a:extLst>
          </p:cNvPr>
          <p:cNvSpPr txBox="1"/>
          <p:nvPr/>
        </p:nvSpPr>
        <p:spPr>
          <a:xfrm>
            <a:off x="1957357" y="2199616"/>
            <a:ext cx="4702342" cy="13542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3200" b="1" dirty="0">
                <a:solidFill>
                  <a:srgbClr val="5C8AFF"/>
                </a:solidFill>
                <a:latin typeface="Poppins"/>
                <a:cs typeface="Poppins"/>
              </a:rPr>
              <a:t>FAIRE UN TABLEAU</a:t>
            </a:r>
            <a:endParaRPr lang="fr-FR" dirty="0"/>
          </a:p>
          <a:p>
            <a:endParaRPr lang="fr-FR" sz="3200" b="1">
              <a:solidFill>
                <a:srgbClr val="5C8AFF"/>
              </a:solidFill>
              <a:latin typeface="Poppins"/>
              <a:cs typeface="Poppins"/>
            </a:endParaRPr>
          </a:p>
          <a:p>
            <a:endParaRPr lang="fr-FR" dirty="0">
              <a:solidFill>
                <a:srgbClr val="5C8AFF"/>
              </a:solidFill>
              <a:latin typeface="Poppins"/>
              <a:cs typeface="Poppins"/>
            </a:endParaRPr>
          </a:p>
        </p:txBody>
      </p:sp>
    </p:spTree>
    <p:extLst>
      <p:ext uri="{BB962C8B-B14F-4D97-AF65-F5344CB8AC3E}">
        <p14:creationId xmlns:p14="http://schemas.microsoft.com/office/powerpoint/2010/main" val="218679137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23f5d72-3b87-4548-b7b0-6c4a33f7ec33">
      <Terms xmlns="http://schemas.microsoft.com/office/infopath/2007/PartnerControls"/>
    </lcf76f155ced4ddcb4097134ff3c332f>
    <TaxCatchAll xmlns="7f084a7d-0127-4909-893f-986114c3f268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76DCEB1079B64498B9C1529A8D7336" ma:contentTypeVersion="15" ma:contentTypeDescription="Crée un document." ma:contentTypeScope="" ma:versionID="53ea39f11f77bcb8559b304f2f4e1a5c">
  <xsd:schema xmlns:xsd="http://www.w3.org/2001/XMLSchema" xmlns:xs="http://www.w3.org/2001/XMLSchema" xmlns:p="http://schemas.microsoft.com/office/2006/metadata/properties" xmlns:ns2="923f5d72-3b87-4548-b7b0-6c4a33f7ec33" xmlns:ns3="7f084a7d-0127-4909-893f-986114c3f268" targetNamespace="http://schemas.microsoft.com/office/2006/metadata/properties" ma:root="true" ma:fieldsID="7e0d2407aed2668ce7bedca1125081ca" ns2:_="" ns3:_="">
    <xsd:import namespace="923f5d72-3b87-4548-b7b0-6c4a33f7ec33"/>
    <xsd:import namespace="7f084a7d-0127-4909-893f-986114c3f2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3f5d72-3b87-4548-b7b0-6c4a33f7ec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alises d’images" ma:readOnly="false" ma:fieldId="{5cf76f15-5ced-4ddc-b409-7134ff3c332f}" ma:taxonomyMulti="true" ma:sspId="ea4d176e-0f03-408d-894b-0133da72cc3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084a7d-0127-4909-893f-986114c3f26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8860dd7-dd0d-409e-b7aa-39f88e4015f6}" ma:internalName="TaxCatchAll" ma:showField="CatchAllData" ma:web="7f084a7d-0127-4909-893f-986114c3f26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D19BE03-E8F1-4E17-80B5-9238C7F7A692}">
  <ds:schemaRefs>
    <ds:schemaRef ds:uri="http://purl.org/dc/elements/1.1/"/>
    <ds:schemaRef ds:uri="http://www.w3.org/XML/1998/namespace"/>
    <ds:schemaRef ds:uri="5ee6a611-5b1d-47d4-acd9-5af85cb7ebcb"/>
    <ds:schemaRef ds:uri="http://purl.org/dc/dcmitype/"/>
    <ds:schemaRef ds:uri="http://schemas.microsoft.com/office/2006/documentManagement/types"/>
    <ds:schemaRef ds:uri="http://schemas.microsoft.com/office/infopath/2007/PartnerControls"/>
    <ds:schemaRef ds:uri="efc9e6ce-2893-4218-8975-d97982c01512"/>
    <ds:schemaRef ds:uri="http://purl.org/dc/terms/"/>
    <ds:schemaRef ds:uri="http://schemas.openxmlformats.org/package/2006/metadata/core-properties"/>
    <ds:schemaRef ds:uri="http://schemas.microsoft.com/office/2006/metadata/properties"/>
    <ds:schemaRef ds:uri="923f5d72-3b87-4548-b7b0-6c4a33f7ec33"/>
    <ds:schemaRef ds:uri="7f084a7d-0127-4909-893f-986114c3f268"/>
  </ds:schemaRefs>
</ds:datastoreItem>
</file>

<file path=customXml/itemProps2.xml><?xml version="1.0" encoding="utf-8"?>
<ds:datastoreItem xmlns:ds="http://schemas.openxmlformats.org/officeDocument/2006/customXml" ds:itemID="{FF2A3339-335A-448E-88AF-CA224F9B6F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2A736A-D272-4EF7-864B-389C80B87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3f5d72-3b87-4548-b7b0-6c4a33f7ec33"/>
    <ds:schemaRef ds:uri="7f084a7d-0127-4909-893f-986114c3f2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167</Words>
  <Application>Microsoft Office PowerPoint</Application>
  <PresentationFormat>Grand écran</PresentationFormat>
  <Paragraphs>35</Paragraphs>
  <Slides>21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Pimms Médiation Cenon</dc:creator>
  <cp:lastModifiedBy>Pimms Médiation Cenon</cp:lastModifiedBy>
  <cp:revision>475</cp:revision>
  <dcterms:created xsi:type="dcterms:W3CDTF">2024-08-02T07:11:35Z</dcterms:created>
  <dcterms:modified xsi:type="dcterms:W3CDTF">2024-08-21T11:48:45Z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0x010100EF76DCEB1079B64498B9C1529A8D7336</vt:lpwstr>
  </property>
  <property fmtid="{D5CDD505-2E9C-101B-9397-08002B2CF9AE}" pid="3" name="MediaServiceImageTags">
    <vt:lpwstr/>
  </property>
</Properties>
</file>